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52C776-F1EC-4B0E-9A42-F0CA31EB2811}" type="datetimeFigureOut">
              <a:rPr lang="en-US" smtClean="0"/>
              <a:pPr/>
              <a:t>6/29/2024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E1737-CE2A-4878-9AF6-2E3DB5D98AD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A Name I Love To Hear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here is a Name I Love to Hear piano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"/>
            <a:ext cx="4572000" cy="45720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Nkunda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wanje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685800"/>
            <a:ext cx="7391400" cy="4191000"/>
          </a:xfrm>
        </p:spPr>
        <p:txBody>
          <a:bodyPr numCol="2">
            <a:noAutofit/>
          </a:bodyPr>
          <a:lstStyle/>
          <a:p>
            <a:pPr marL="342900" indent="-342900" algn="l"/>
            <a:r>
              <a:rPr lang="en-US" sz="1400" b="1" dirty="0" smtClean="0">
                <a:solidFill>
                  <a:schemeClr val="bg1"/>
                </a:solidFill>
              </a:rPr>
              <a:t>1. </a:t>
            </a:r>
            <a:r>
              <a:rPr lang="en-US" sz="1400" b="1" dirty="0" err="1" smtClean="0">
                <a:solidFill>
                  <a:schemeClr val="bg1"/>
                </a:solidFill>
              </a:rPr>
              <a:t>Har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izina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rinnezereza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</a:p>
          <a:p>
            <a:pPr marL="342900" indent="-342900" algn="l"/>
            <a:r>
              <a:rPr lang="en-US" sz="1400" b="1" dirty="0" err="1" smtClean="0">
                <a:solidFill>
                  <a:schemeClr val="bg1"/>
                </a:solidFill>
              </a:rPr>
              <a:t>Nireza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kuriririmba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Rirandyohera</a:t>
            </a:r>
            <a:r>
              <a:rPr lang="en-US" sz="1400" b="1" dirty="0" smtClean="0">
                <a:solidFill>
                  <a:schemeClr val="bg1"/>
                </a:solidFill>
              </a:rPr>
              <a:t>, </a:t>
            </a:r>
            <a:r>
              <a:rPr lang="en-US" sz="1400" b="1" dirty="0" err="1" smtClean="0">
                <a:solidFill>
                  <a:schemeClr val="bg1"/>
                </a:solidFill>
              </a:rPr>
              <a:t>ndarikunda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Rirut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ayandi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yose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Nkunda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wanje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Nkunda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wanje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Nkunda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Yesu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wanje</a:t>
            </a:r>
            <a:r>
              <a:rPr lang="en-US" sz="14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rgbClr val="FF0000"/>
                </a:solidFill>
              </a:rPr>
              <a:t>Yabanje</a:t>
            </a:r>
            <a:r>
              <a:rPr lang="en-US" sz="1400" b="1" dirty="0" smtClean="0">
                <a:solidFill>
                  <a:srgbClr val="FF0000"/>
                </a:solidFill>
              </a:rPr>
              <a:t> </a:t>
            </a:r>
            <a:r>
              <a:rPr lang="en-US" sz="1400" b="1" dirty="0" err="1" smtClean="0">
                <a:solidFill>
                  <a:srgbClr val="FF0000"/>
                </a:solidFill>
              </a:rPr>
              <a:t>kudukunda</a:t>
            </a:r>
            <a:r>
              <a:rPr lang="en-US" sz="14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2. </a:t>
            </a:r>
            <a:r>
              <a:rPr lang="en-US" sz="1400" b="1" dirty="0" err="1" smtClean="0">
                <a:solidFill>
                  <a:schemeClr val="bg1"/>
                </a:solidFill>
              </a:rPr>
              <a:t>Rimenyesh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ingen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Umukiza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Yankunz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akanyitangira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Rimbgir</a:t>
            </a:r>
            <a:r>
              <a:rPr lang="en-US" sz="1400" b="1" dirty="0" smtClean="0">
                <a:solidFill>
                  <a:schemeClr val="bg1"/>
                </a:solidFill>
              </a:rPr>
              <a:t>' ivy' </a:t>
            </a:r>
            <a:r>
              <a:rPr lang="en-US" sz="1400" b="1" dirty="0" err="1" smtClean="0">
                <a:solidFill>
                  <a:schemeClr val="bg1"/>
                </a:solidFill>
              </a:rPr>
              <a:t>amaraso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yiwe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Ingen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azondekuza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3. </a:t>
            </a:r>
            <a:r>
              <a:rPr lang="en-US" sz="1400" b="1" dirty="0" err="1" smtClean="0">
                <a:solidFill>
                  <a:schemeClr val="bg1"/>
                </a:solidFill>
              </a:rPr>
              <a:t>Rimbgir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ivyo</a:t>
            </a:r>
            <a:r>
              <a:rPr lang="en-US" sz="1400" b="1" dirty="0" smtClean="0">
                <a:solidFill>
                  <a:schemeClr val="bg1"/>
                </a:solidFill>
              </a:rPr>
              <a:t> Data </a:t>
            </a:r>
            <a:r>
              <a:rPr lang="en-US" sz="1400" b="1" dirty="0" err="1" smtClean="0">
                <a:solidFill>
                  <a:schemeClr val="bg1"/>
                </a:solidFill>
              </a:rPr>
              <a:t>wa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twese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Yanshinguriye</a:t>
            </a:r>
            <a:r>
              <a:rPr lang="en-US" sz="1400" b="1" dirty="0" smtClean="0">
                <a:solidFill>
                  <a:schemeClr val="bg1"/>
                </a:solidFill>
              </a:rPr>
              <a:t> mw </a:t>
            </a:r>
            <a:r>
              <a:rPr lang="en-US" sz="1400" b="1" dirty="0" err="1" smtClean="0">
                <a:solidFill>
                  <a:schemeClr val="bg1"/>
                </a:solidFill>
              </a:rPr>
              <a:t>ijuru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N' </a:t>
            </a:r>
            <a:r>
              <a:rPr lang="en-US" sz="1400" b="1" dirty="0" err="1" smtClean="0">
                <a:solidFill>
                  <a:schemeClr val="bg1"/>
                </a:solidFill>
              </a:rPr>
              <a:t>iyo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nogenda</a:t>
            </a:r>
            <a:r>
              <a:rPr lang="en-US" sz="1400" b="1" dirty="0" smtClean="0">
                <a:solidFill>
                  <a:schemeClr val="bg1"/>
                </a:solidFill>
              </a:rPr>
              <a:t> no mu </a:t>
            </a:r>
            <a:r>
              <a:rPr lang="en-US" sz="1400" b="1" dirty="0" err="1" smtClean="0">
                <a:solidFill>
                  <a:schemeClr val="bg1"/>
                </a:solidFill>
              </a:rPr>
              <a:t>mwiza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Ni </a:t>
            </a:r>
            <a:r>
              <a:rPr lang="en-US" sz="1400" b="1" dirty="0" err="1" smtClean="0">
                <a:solidFill>
                  <a:schemeClr val="bg1"/>
                </a:solidFill>
              </a:rPr>
              <a:t>ryo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rimber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umuco</a:t>
            </a:r>
            <a:r>
              <a:rPr lang="en-US" sz="1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4. </a:t>
            </a:r>
            <a:r>
              <a:rPr lang="en-US" sz="1400" b="1" dirty="0" err="1" smtClean="0">
                <a:solidFill>
                  <a:schemeClr val="bg1"/>
                </a:solidFill>
              </a:rPr>
              <a:t>Rimbarir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ingen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umutima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smtClean="0">
                <a:solidFill>
                  <a:schemeClr val="bg1"/>
                </a:solidFill>
              </a:rPr>
              <a:t>W </a:t>
            </a:r>
            <a:r>
              <a:rPr lang="en-US" sz="1400" b="1" dirty="0" err="1" smtClean="0">
                <a:solidFill>
                  <a:schemeClr val="bg1"/>
                </a:solidFill>
              </a:rPr>
              <a:t>Umukiza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wanje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Yesu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Wam</a:t>
            </a:r>
            <a:r>
              <a:rPr lang="en-US" sz="1400" b="1" dirty="0" smtClean="0">
                <a:solidFill>
                  <a:schemeClr val="bg1"/>
                </a:solidFill>
              </a:rPr>
              <a:t>' </a:t>
            </a:r>
            <a:r>
              <a:rPr lang="en-US" sz="1400" b="1" dirty="0" err="1" smtClean="0">
                <a:solidFill>
                  <a:schemeClr val="bg1"/>
                </a:solidFill>
              </a:rPr>
              <a:t>ubabarana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na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rwanje</a:t>
            </a:r>
            <a:r>
              <a:rPr lang="en-US" sz="1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400" b="1" dirty="0" err="1" smtClean="0">
                <a:solidFill>
                  <a:schemeClr val="bg1"/>
                </a:solidFill>
              </a:rPr>
              <a:t>Ukampa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kwihangana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104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Nkunda Yesu wanje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Nkunda Yesu wanje</dc:title>
  <dc:creator>FRONT</dc:creator>
  <cp:lastModifiedBy>FRONT</cp:lastModifiedBy>
  <cp:revision>5</cp:revision>
  <dcterms:created xsi:type="dcterms:W3CDTF">2024-03-16T17:05:31Z</dcterms:created>
  <dcterms:modified xsi:type="dcterms:W3CDTF">2024-06-29T18:00:33Z</dcterms:modified>
</cp:coreProperties>
</file>