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3E654-4533-4EDE-A759-68C0180EE50A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A4BA-5E8C-46AE-A388-FD68DBCFCA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Name I Love to Hea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0"/>
            <a:ext cx="576064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Ngalan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marinig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aking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nais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836712"/>
            <a:ext cx="7488832" cy="587727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1.Ngalan </a:t>
            </a:r>
            <a:r>
              <a:rPr lang="en-US" sz="1800" b="1" dirty="0" err="1" smtClean="0">
                <a:solidFill>
                  <a:schemeClr val="bg1"/>
                </a:solidFill>
              </a:rPr>
              <a:t>marinig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aking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nais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Hesus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napakatamis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pandinig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ko’y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tugtugin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Nais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aawitin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mahal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mahal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mahal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Una</a:t>
            </a:r>
            <a:r>
              <a:rPr lang="en-US" sz="1800" b="1" dirty="0" smtClean="0">
                <a:solidFill>
                  <a:srgbClr val="FF0000"/>
                </a:solidFill>
              </a:rPr>
              <a:t> Mo ’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minahal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2.Sa akin </a:t>
            </a:r>
            <a:r>
              <a:rPr lang="en-US" sz="1800" b="1" dirty="0" err="1" smtClean="0">
                <a:solidFill>
                  <a:schemeClr val="bg1"/>
                </a:solidFill>
              </a:rPr>
              <a:t>nagsasabi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ito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Pag-ibig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Hesu-Kristo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Kanyang</a:t>
            </a:r>
            <a:r>
              <a:rPr lang="en-US" sz="1800" b="1" dirty="0" smtClean="0">
                <a:solidFill>
                  <a:schemeClr val="bg1"/>
                </a:solidFill>
              </a:rPr>
              <a:t> dugong </a:t>
            </a:r>
            <a:r>
              <a:rPr lang="en-US" sz="1800" b="1" dirty="0" err="1" smtClean="0">
                <a:solidFill>
                  <a:schemeClr val="bg1"/>
                </a:solidFill>
              </a:rPr>
              <a:t>mahalaga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Pagsamo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maysala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3.Sa akin </a:t>
            </a:r>
            <a:r>
              <a:rPr lang="en-US" sz="1800" b="1" dirty="0" err="1" smtClean="0">
                <a:solidFill>
                  <a:schemeClr val="bg1"/>
                </a:solidFill>
              </a:rPr>
              <a:t>nagsasabi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ito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Panustos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Ama’y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husto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Kahit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madilim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landas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liwanag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Niya’y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lakas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	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4.Sa akin </a:t>
            </a:r>
            <a:r>
              <a:rPr lang="en-US" sz="1800" b="1" dirty="0" err="1" smtClean="0">
                <a:solidFill>
                  <a:schemeClr val="bg1"/>
                </a:solidFill>
              </a:rPr>
              <a:t>nagsasabi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ito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Mapagmahal</a:t>
            </a:r>
            <a:r>
              <a:rPr lang="en-US" sz="1800" b="1" dirty="0" smtClean="0">
                <a:solidFill>
                  <a:schemeClr val="bg1"/>
                </a:solidFill>
              </a:rPr>
              <a:t> Ni-yang </a:t>
            </a:r>
            <a:r>
              <a:rPr lang="en-US" sz="1800" b="1" dirty="0" err="1" smtClean="0">
                <a:solidFill>
                  <a:schemeClr val="bg1"/>
                </a:solidFill>
              </a:rPr>
              <a:t>puso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Dinadala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aking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dusa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Walang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makababata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19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Ngalan marinig aking nais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Ngalan marinig aking nais </dc:title>
  <dc:creator>mary</dc:creator>
  <cp:lastModifiedBy>FRONT</cp:lastModifiedBy>
  <cp:revision>6</cp:revision>
  <dcterms:created xsi:type="dcterms:W3CDTF">2023-03-25T15:19:51Z</dcterms:created>
  <dcterms:modified xsi:type="dcterms:W3CDTF">2024-06-30T18:57:32Z</dcterms:modified>
</cp:coreProperties>
</file>