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FC4BE-E708-45CE-A0E7-545565FA9AFB}" type="datetimeFigureOut">
              <a:rPr lang="en-US" smtClean="0"/>
              <a:pPr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7027-0BFB-457B-8E54-3446B622AC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for a thousand tongues to sing1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Mil línguas eu quisera te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42852"/>
            <a:ext cx="5857916" cy="50405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Mil </a:t>
            </a:r>
            <a:r>
              <a:rPr lang="pt-BR" b="1" dirty="0"/>
              <a:t>línguas eu quisera ter 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14414" y="1214422"/>
            <a:ext cx="7572428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 línguas eu quisera ter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 entoar louvor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tua graça e ao teu poder,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meu rei e meu Senhor.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Teu santo nome, ó Redentor,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meu temor desfaz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traz a mim, um pecador,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consolo, vida e paz.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teus remidos louvarei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teu eterno amor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o nome teu exaltarei,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bondoso Salvador.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Ó Mestre amado, meu Jesus,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Ajuda-me a levar,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todo o mundo, a tua luz,</a:t>
            </a: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teu amor sem par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95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Mil línguas eu quisera ter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 vocês para celebrar</dc:title>
  <dc:creator>mary</dc:creator>
  <cp:lastModifiedBy>FRONT</cp:lastModifiedBy>
  <cp:revision>9</cp:revision>
  <dcterms:created xsi:type="dcterms:W3CDTF">2021-12-28T17:09:37Z</dcterms:created>
  <dcterms:modified xsi:type="dcterms:W3CDTF">2024-06-03T14:39:30Z</dcterms:modified>
</cp:coreProperties>
</file>