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3B005-C526-427D-9BC2-90E1BC669B94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98F2B-84A3-46D4-92F8-EBBB194031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ngikut Yesus Keputus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0"/>
            <a:ext cx="64770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Mengikut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 smtClean="0"/>
              <a:t>Keputusanku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447800"/>
            <a:ext cx="3733800" cy="4114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keputusanku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keputusanku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keputusanku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ingkar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ingkar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ingkar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ingkar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kulihat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kulihat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kulihat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ingkar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ingkar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81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Mengikut Yesus Keputusanku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Mengikut Yesus Keputusanku indonesia</dc:title>
  <dc:creator>FRONT</dc:creator>
  <cp:lastModifiedBy>FRONT</cp:lastModifiedBy>
  <cp:revision>3</cp:revision>
  <dcterms:created xsi:type="dcterms:W3CDTF">2024-05-27T15:05:14Z</dcterms:created>
  <dcterms:modified xsi:type="dcterms:W3CDTF">2024-06-02T20:02:38Z</dcterms:modified>
</cp:coreProperties>
</file>