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AECD-407C-4A38-AB0F-3E1394FF9527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8D01C-54CE-4F23-9BF0-D633D9689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AECD-407C-4A38-AB0F-3E1394FF9527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8D01C-54CE-4F23-9BF0-D633D9689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AECD-407C-4A38-AB0F-3E1394FF9527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8D01C-54CE-4F23-9BF0-D633D9689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AECD-407C-4A38-AB0F-3E1394FF9527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8D01C-54CE-4F23-9BF0-D633D9689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AECD-407C-4A38-AB0F-3E1394FF9527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8D01C-54CE-4F23-9BF0-D633D9689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AECD-407C-4A38-AB0F-3E1394FF9527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8D01C-54CE-4F23-9BF0-D633D9689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AECD-407C-4A38-AB0F-3E1394FF9527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8D01C-54CE-4F23-9BF0-D633D9689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AECD-407C-4A38-AB0F-3E1394FF9527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8D01C-54CE-4F23-9BF0-D633D9689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AECD-407C-4A38-AB0F-3E1394FF9527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8D01C-54CE-4F23-9BF0-D633D9689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AECD-407C-4A38-AB0F-3E1394FF9527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8D01C-54CE-4F23-9BF0-D633D9689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AECD-407C-4A38-AB0F-3E1394FF9527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8D01C-54CE-4F23-9BF0-D633D9689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4AECD-407C-4A38-AB0F-3E1394FF9527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8D01C-54CE-4F23-9BF0-D633D968951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그 크신 하나님의 사랑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beg'urukundo rw'Ima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1"/>
            <a:ext cx="57912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Mbeg'urukundo</a:t>
            </a:r>
            <a:r>
              <a:rPr lang="en-US" b="1" dirty="0" smtClean="0"/>
              <a:t> </a:t>
            </a:r>
            <a:r>
              <a:rPr lang="en-US" b="1" dirty="0" err="1" smtClean="0"/>
              <a:t>rw'Imana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685800"/>
            <a:ext cx="6629400" cy="6019800"/>
          </a:xfrm>
        </p:spPr>
        <p:txBody>
          <a:bodyPr numCol="2">
            <a:noAutofit/>
          </a:bodyPr>
          <a:lstStyle/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Mbega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urukundo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rw’Imana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yacu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warondora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rungana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Rusumba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ukwezi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rusumba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izuba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Kandi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ikuzimu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rugerayo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rwatumye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yacu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indushyi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aturuhure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Nacya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kirara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cy’inzererezi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Rwatumye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acyakira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Ref: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Mbese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urukundo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rw’Imana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yacu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Rwagereranywa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n’iki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Mu </a:t>
            </a:r>
            <a:r>
              <a:rPr lang="en-US" sz="1400" b="1" dirty="0" err="1" smtClean="0">
                <a:solidFill>
                  <a:srgbClr val="FF0000"/>
                </a:solidFill>
              </a:rPr>
              <a:t>ijuru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n’isi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baruririmbe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Kugeza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iteka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ryose</a:t>
            </a:r>
            <a:r>
              <a:rPr lang="en-US" sz="14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Ingoma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zose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yacu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Zijya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zihita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zishiraho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Abanga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ntibayisenge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Bazapfa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bose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kwibukwa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Nyamara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urwo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rukundo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rw’Imana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Rutagira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akagero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Urwo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idukunda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abari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Nirwo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rutazashira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Inyanja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zose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zaba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wino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Ijuru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rikaba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impapuro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Ibyatsi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nabyo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bakabigira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Byose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uducumu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tw’abanditsi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Ab’isi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bose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bakandikaho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Iby’urukundo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rwayo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Ntibabimara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ntibyakwirwaho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Hakama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inyanja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Kandi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ikunda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umwana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wayo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Jye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inkunda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ntakwiriye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Nari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umugome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impa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ambambirwe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musaraba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Mubo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yacunguje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maraso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yuko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nanjye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ndimo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Nzajya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ndirimba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urwo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rukundo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Ndukwize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yose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147</Words>
  <Application>Microsoft Office PowerPoint</Application>
  <PresentationFormat>On-screen Show (4:3)</PresentationFormat>
  <Paragraphs>41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Mbeg'urukundo rw'Imana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Mbeg'urukundo rw'Imana  Kinyarwanda  </dc:title>
  <dc:creator>FRONT</dc:creator>
  <cp:lastModifiedBy>FRONT</cp:lastModifiedBy>
  <cp:revision>5</cp:revision>
  <dcterms:created xsi:type="dcterms:W3CDTF">2024-04-19T14:22:39Z</dcterms:created>
  <dcterms:modified xsi:type="dcterms:W3CDTF">2024-06-09T13:04:38Z</dcterms:modified>
</cp:coreProperties>
</file>