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582D1-B7CD-43CD-BB28-2230EA1D344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E1CC5-74B8-4B50-83B1-A2B0E3F8B2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ạy Cha yêu 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6400800" cy="2057400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Cha yêu thương, lòng con yêu mến Chúa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hát con dâng Chúa muôn đời cao vời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 yêu thương, lòng con vang tiếng hát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lời ca chúng con dâng lên Ngài đẹp ý Cha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0"/>
            <a:ext cx="487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vi-VN" sz="4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Cha yêu thương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Lòng con yêu Cha viet</dc:title>
  <dc:creator>FRONT</dc:creator>
  <cp:lastModifiedBy>FRONT</cp:lastModifiedBy>
  <cp:revision>6</cp:revision>
  <dcterms:created xsi:type="dcterms:W3CDTF">2024-06-25T16:08:36Z</dcterms:created>
  <dcterms:modified xsi:type="dcterms:W3CDTF">2024-06-26T14:32:06Z</dcterms:modified>
</cp:coreProperties>
</file>