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55" autoAdjust="0"/>
    <p:restoredTop sz="94693" autoAdjust="0"/>
  </p:normalViewPr>
  <p:slideViewPr>
    <p:cSldViewPr>
      <p:cViewPr varScale="1">
        <p:scale>
          <a:sx n="75" d="100"/>
          <a:sy n="75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552AB-53F5-41D6-BEF9-E8084D8A9F3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F6380-FBCD-45F1-A046-71091E89F8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ag In Die Bl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599"/>
            <a:ext cx="3962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Krag</a:t>
            </a:r>
            <a:r>
              <a:rPr lang="en-US" b="1" dirty="0" smtClean="0"/>
              <a:t> In Die </a:t>
            </a:r>
            <a:r>
              <a:rPr lang="en-US" b="1" dirty="0" err="1" smtClean="0"/>
              <a:t>Bloed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77900"/>
            <a:ext cx="9525000" cy="59436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jy ook vry wees van sonde gevaar?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Krag in die bloed,  Krag in die bloed!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jy jou siel van die bose bewaar?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wonderbaar Krag in die bloed!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Koor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Daar is Krag, Krag, wonderwerkend Krag,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In die Bloed van die Lam.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Daar is Krag, Krag, wonderwerkend Krag,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in die dierbare Bloed van die Lam</a:t>
            </a:r>
            <a:r>
              <a:rPr lang="nl-NL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jy verlos wees van hoogmoed wat boei?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Krag in die Bloed, Krag in die Bloed.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na die stroom wat van Golgota vloei!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wonderbaar Krag in die Bloed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 so wit wees soos sneeu op die gras?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krag in Sy bloed, krag in Sy bloed.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word jou son devir goed weg gewas.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won derbaarkrag in Sy bloed.</a:t>
            </a:r>
          </a:p>
          <a:p>
            <a:pPr algn="l"/>
            <a:endParaRPr lang="nl-NL" sz="1800" dirty="0" smtClean="0"/>
          </a:p>
          <a:p>
            <a:pPr algn="l"/>
            <a:endParaRPr lang="nl-NL" sz="1800" dirty="0" smtClean="0"/>
          </a:p>
          <a:p>
            <a:pPr algn="l"/>
            <a:endParaRPr lang="nl-NL" sz="1800" dirty="0" smtClean="0"/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jy ook sie lena Jah shuatoe bring?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krag in Sy bloed, krag in Sy bloed.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jy ook daag liks'n lof liedhier sing?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won derbaarkrag in Sy bloed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192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Krag In Die Bloed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Wilt u van zonde en schuld zijn verlost?</dc:title>
  <dc:creator>FRONT</dc:creator>
  <cp:lastModifiedBy>FRONT</cp:lastModifiedBy>
  <cp:revision>17</cp:revision>
  <dcterms:created xsi:type="dcterms:W3CDTF">2023-12-23T20:22:43Z</dcterms:created>
  <dcterms:modified xsi:type="dcterms:W3CDTF">2024-06-20T14:59:00Z</dcterms:modified>
</cp:coreProperties>
</file>