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0512-CDA7-49DF-BEDB-B6C96DC7FCF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136D-358B-4D1A-B70C-4EE308000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0512-CDA7-49DF-BEDB-B6C96DC7FCF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136D-358B-4D1A-B70C-4EE308000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0512-CDA7-49DF-BEDB-B6C96DC7FCF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136D-358B-4D1A-B70C-4EE308000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0512-CDA7-49DF-BEDB-B6C96DC7FCF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136D-358B-4D1A-B70C-4EE308000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0512-CDA7-49DF-BEDB-B6C96DC7FCF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136D-358B-4D1A-B70C-4EE308000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0512-CDA7-49DF-BEDB-B6C96DC7FCF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136D-358B-4D1A-B70C-4EE308000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0512-CDA7-49DF-BEDB-B6C96DC7FCF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136D-358B-4D1A-B70C-4EE308000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0512-CDA7-49DF-BEDB-B6C96DC7FCF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136D-358B-4D1A-B70C-4EE308000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0512-CDA7-49DF-BEDB-B6C96DC7FCF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136D-358B-4D1A-B70C-4EE308000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0512-CDA7-49DF-BEDB-B6C96DC7FCF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136D-358B-4D1A-B70C-4EE308000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0512-CDA7-49DF-BEDB-B6C96DC7FCF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136D-358B-4D1A-B70C-4EE308000A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00512-CDA7-49DF-BEDB-B6C96DC7FCF4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5136D-358B-4D1A-B70C-4EE308000A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You Lor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 kocham Cię Panie, wznoszę gł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0"/>
            <a:ext cx="6781800" cy="609600"/>
          </a:xfrm>
        </p:spPr>
        <p:txBody>
          <a:bodyPr>
            <a:normAutofit fontScale="90000"/>
          </a:bodyPr>
          <a:lstStyle/>
          <a:p>
            <a:r>
              <a:rPr lang="pl-PL" sz="4000" b="1" dirty="0"/>
              <a:t>Ja kocham Cię Panie, wznoszę </a:t>
            </a:r>
            <a:r>
              <a:rPr lang="pl-PL" sz="4000" b="1" dirty="0" smtClean="0"/>
              <a:t>głos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5257800" cy="2286000"/>
          </a:xfrm>
        </p:spPr>
        <p:txBody>
          <a:bodyPr>
            <a:normAutofit/>
          </a:bodyPr>
          <a:lstStyle/>
          <a:p>
            <a:pPr algn="l"/>
            <a:r>
              <a:rPr lang="pl-P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kocham Cię Panie, wznoszę głos </a:t>
            </a:r>
          </a:p>
          <a:p>
            <a:pPr algn="l"/>
            <a:r>
              <a:rPr lang="pl-P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Uwielbiać Cię z całej duszy chcę </a:t>
            </a: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Rozraduj </a:t>
            </a:r>
            <a:r>
              <a:rPr lang="pl-P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się dźwiękiem modlitw mych   </a:t>
            </a:r>
          </a:p>
          <a:p>
            <a:pPr algn="l"/>
            <a:r>
              <a:rPr lang="pl-P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Pragnę miłą pieśnią być w uszach </a:t>
            </a:r>
            <a:r>
              <a:rPr lang="pl-P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Twych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Ja kocham Cię Panie, wznoszę głos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 kocham Cię Panie, wznoszę głos Polish</dc:title>
  <dc:creator>FRONT</dc:creator>
  <cp:lastModifiedBy>FRONT</cp:lastModifiedBy>
  <cp:revision>4</cp:revision>
  <dcterms:created xsi:type="dcterms:W3CDTF">2024-06-19T16:49:26Z</dcterms:created>
  <dcterms:modified xsi:type="dcterms:W3CDTF">2024-06-26T14:39:47Z</dcterms:modified>
</cp:coreProperties>
</file>