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CFACA-79F7-4892-A8B2-0C442CCE0298}" type="datetimeFigureOut">
              <a:rPr lang="en-US" smtClean="0"/>
              <a:pPr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60C63-052D-4476-8646-3EA640A3BA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muss Jesus bei mir hab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9190" y="228600"/>
            <a:ext cx="6400800" cy="685799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Ich muss Jesus bei mir </a:t>
            </a:r>
            <a:r>
              <a:rPr lang="de-DE" b="1" dirty="0" smtClean="0"/>
              <a:t>haben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0"/>
            <a:ext cx="6781800" cy="388620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muss Jesus bei mir haben, denn ich kann allein nicht gehn!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muss Seine Näh verspüren, Seine Lieb muss mich umwehn.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Dann erst fürchte ich kein Leid, Jesus führt mich allezeit!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Ich will folgen ohne Klagen, will ihm folgen allezeit.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Ich muss Jesus bei mir haben, rau und steil ist oft der Pfad.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allein nur kann mich trösten, wie sonst niemand trösten kann.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Ich muss Jesus bei mir haben, dass Sein Auge auf mir ruht,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ich komm zum Todesjordan, bis ich schreite durch die Flut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118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muss Jesus bei mir haben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muss Jesus bei mir haben german</dc:title>
  <dc:creator>FRONT</dc:creator>
  <cp:lastModifiedBy>FRONT</cp:lastModifiedBy>
  <cp:revision>5</cp:revision>
  <dcterms:created xsi:type="dcterms:W3CDTF">2024-06-13T23:44:12Z</dcterms:created>
  <dcterms:modified xsi:type="dcterms:W3CDTF">2024-06-14T16:41:03Z</dcterms:modified>
</cp:coreProperties>
</file>