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7208-678F-424B-A94C-59E3544247D2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059-0C15-4EC5-B348-143EEF5F5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7208-678F-424B-A94C-59E3544247D2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059-0C15-4EC5-B348-143EEF5F5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7208-678F-424B-A94C-59E3544247D2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059-0C15-4EC5-B348-143EEF5F5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7208-678F-424B-A94C-59E3544247D2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059-0C15-4EC5-B348-143EEF5F5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7208-678F-424B-A94C-59E3544247D2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059-0C15-4EC5-B348-143EEF5F5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7208-678F-424B-A94C-59E3544247D2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059-0C15-4EC5-B348-143EEF5F5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7208-678F-424B-A94C-59E3544247D2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059-0C15-4EC5-B348-143EEF5F5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7208-678F-424B-A94C-59E3544247D2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059-0C15-4EC5-B348-143EEF5F5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7208-678F-424B-A94C-59E3544247D2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059-0C15-4EC5-B348-143EEF5F5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7208-678F-424B-A94C-59E3544247D2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059-0C15-4EC5-B348-143EEF5F5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7208-678F-424B-A94C-59E3544247D2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A3059-0C15-4EC5-B348-143EEF5F53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47208-678F-424B-A94C-59E3544247D2}" type="datetimeFigureOut">
              <a:rPr lang="en-US" smtClean="0"/>
              <a:pPr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A3059-0C15-4EC5-B348-143EEF5F53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You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lieb dich, Her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0"/>
            <a:ext cx="41148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Ich</a:t>
            </a:r>
            <a:r>
              <a:rPr lang="en-US" b="1" dirty="0"/>
              <a:t> </a:t>
            </a:r>
            <a:r>
              <a:rPr lang="en-US" b="1" dirty="0" err="1"/>
              <a:t>lieb</a:t>
            </a:r>
            <a:r>
              <a:rPr lang="en-US" b="1" dirty="0"/>
              <a:t> </a:t>
            </a:r>
            <a:r>
              <a:rPr lang="en-US" b="1" dirty="0" err="1"/>
              <a:t>dich</a:t>
            </a:r>
            <a:r>
              <a:rPr lang="en-US" b="1" dirty="0"/>
              <a:t>, </a:t>
            </a:r>
            <a:r>
              <a:rPr lang="en-US" b="1" dirty="0" smtClean="0"/>
              <a:t>Herr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5638800" cy="2286000"/>
          </a:xfrm>
        </p:spPr>
        <p:txBody>
          <a:bodyPr>
            <a:noAutofit/>
          </a:bodyPr>
          <a:lstStyle/>
          <a:p>
            <a:pPr algn="l"/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lieb dich, Herr, keiner ist wie du,</a:t>
            </a:r>
          </a:p>
          <a:p>
            <a:pPr algn="l"/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anbetend neigt sich mein Herz dir zu.</a:t>
            </a:r>
          </a:p>
          <a:p>
            <a:pPr algn="l"/>
            <a:endParaRPr lang="de-DE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König Gott, nimm dies Lied von mir!</a:t>
            </a:r>
          </a:p>
          <a:p>
            <a:pPr algn="l"/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mich, Herr, ein Wohlklang sein vor dir</a:t>
            </a:r>
            <a:r>
              <a:rPr lang="de-D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Ich lieb dich, Herr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lieb dich, Herr German</dc:title>
  <dc:creator>FRONT</dc:creator>
  <cp:lastModifiedBy>FRONT</cp:lastModifiedBy>
  <cp:revision>6</cp:revision>
  <dcterms:created xsi:type="dcterms:W3CDTF">2024-06-19T16:35:00Z</dcterms:created>
  <dcterms:modified xsi:type="dcterms:W3CDTF">2024-06-22T15:55:33Z</dcterms:modified>
</cp:coreProperties>
</file>