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F8EB-03A0-4F15-B9C4-48AFF4C030C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DF15-B32E-4BD2-9075-8934504ED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F8EB-03A0-4F15-B9C4-48AFF4C030C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DF15-B32E-4BD2-9075-8934504ED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F8EB-03A0-4F15-B9C4-48AFF4C030C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DF15-B32E-4BD2-9075-8934504ED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F8EB-03A0-4F15-B9C4-48AFF4C030C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DF15-B32E-4BD2-9075-8934504ED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F8EB-03A0-4F15-B9C4-48AFF4C030C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DF15-B32E-4BD2-9075-8934504ED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F8EB-03A0-4F15-B9C4-48AFF4C030C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DF15-B32E-4BD2-9075-8934504ED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F8EB-03A0-4F15-B9C4-48AFF4C030C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DF15-B32E-4BD2-9075-8934504ED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F8EB-03A0-4F15-B9C4-48AFF4C030C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DF15-B32E-4BD2-9075-8934504ED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F8EB-03A0-4F15-B9C4-48AFF4C030C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DF15-B32E-4BD2-9075-8934504ED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F8EB-03A0-4F15-B9C4-48AFF4C030C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DF15-B32E-4BD2-9075-8934504ED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F8EB-03A0-4F15-B9C4-48AFF4C030C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6DF15-B32E-4BD2-9075-8934504ED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7F8EB-03A0-4F15-B9C4-48AFF4C030C6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6DF15-B32E-4BD2-9075-8934504EDA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eltámadt Hős(Lyngha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3294" y="0"/>
            <a:ext cx="5764305" cy="533399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Feltámadt </a:t>
            </a:r>
            <a:r>
              <a:rPr lang="hu-HU" b="1" dirty="0" smtClean="0"/>
              <a:t>Hős</a:t>
            </a:r>
            <a:r>
              <a:rPr lang="pt-BR" b="1" dirty="0" smtClean="0"/>
              <a:t>(Lyngham</a:t>
            </a:r>
            <a:r>
              <a:rPr lang="pt-BR" b="1" dirty="0" smtClean="0"/>
              <a:t>) </a:t>
            </a:r>
            <a:r>
              <a:rPr lang="hu-HU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762000"/>
            <a:ext cx="3429000" cy="5257800"/>
          </a:xfrm>
        </p:spPr>
        <p:txBody>
          <a:bodyPr>
            <a:noAutofit/>
          </a:bodyPr>
          <a:lstStyle/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Feltámadt Hős, ó dics neked!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Nagy győzedelmedért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x2)</a:t>
            </a:r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bűntõl megváltott sereg,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Magasztal, áld, dicsér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fr-FR" sz="2000" b="1" dirty="0" smtClean="0"/>
              <a:t>(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x3)</a:t>
            </a:r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Igazság napja, ó mily szép.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Felkelted mily dicső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x2)</a:t>
            </a:r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Elűzöd a halál éjét,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fénnyel lépsz elő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fr-FR" sz="2000" b="1" dirty="0" smtClean="0"/>
              <a:t>(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x3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Ott látlak téged, Istenem,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Királyi 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székeden.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Fehér ruhában üdv között,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Dicsérlek szüntelen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fr-FR" sz="2000" b="1" dirty="0" smtClean="0">
                <a:solidFill>
                  <a:schemeClr val="tx1"/>
                </a:solidFill>
              </a:rPr>
              <a:t>(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x3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Feltámadt Hős(Lyngham) 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Feltámadt Hős  </dc:title>
  <dc:creator>FRONT</dc:creator>
  <cp:lastModifiedBy>FRONT</cp:lastModifiedBy>
  <cp:revision>9</cp:revision>
  <dcterms:created xsi:type="dcterms:W3CDTF">2024-03-09T18:47:23Z</dcterms:created>
  <dcterms:modified xsi:type="dcterms:W3CDTF">2024-06-04T15:04:20Z</dcterms:modified>
</cp:coreProperties>
</file>