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22C63-ACA8-4EC9-AF83-AB6341E88033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DF79-51CF-4CE7-B8A8-A15A8F719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22C63-ACA8-4EC9-AF83-AB6341E88033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DF79-51CF-4CE7-B8A8-A15A8F719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22C63-ACA8-4EC9-AF83-AB6341E88033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DF79-51CF-4CE7-B8A8-A15A8F719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22C63-ACA8-4EC9-AF83-AB6341E88033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DF79-51CF-4CE7-B8A8-A15A8F719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22C63-ACA8-4EC9-AF83-AB6341E88033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DF79-51CF-4CE7-B8A8-A15A8F719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22C63-ACA8-4EC9-AF83-AB6341E88033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DF79-51CF-4CE7-B8A8-A15A8F719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22C63-ACA8-4EC9-AF83-AB6341E88033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DF79-51CF-4CE7-B8A8-A15A8F719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22C63-ACA8-4EC9-AF83-AB6341E88033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DF79-51CF-4CE7-B8A8-A15A8F719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22C63-ACA8-4EC9-AF83-AB6341E88033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DF79-51CF-4CE7-B8A8-A15A8F719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22C63-ACA8-4EC9-AF83-AB6341E88033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DF79-51CF-4CE7-B8A8-A15A8F719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22C63-ACA8-4EC9-AF83-AB6341E88033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DF79-51CF-4CE7-B8A8-A15A8F719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22C63-ACA8-4EC9-AF83-AB6341E88033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8DF79-51CF-4CE7-B8A8-A15A8F7197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You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te iubesc, Doam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ExF51-bksc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0"/>
            <a:ext cx="5410200" cy="533400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Eu</a:t>
            </a:r>
            <a:r>
              <a:rPr lang="en-US" b="1" dirty="0" smtClean="0"/>
              <a:t> </a:t>
            </a:r>
            <a:r>
              <a:rPr lang="en-US" b="1" dirty="0" err="1" smtClean="0"/>
              <a:t>te</a:t>
            </a:r>
            <a:r>
              <a:rPr lang="en-US" b="1" dirty="0" smtClean="0"/>
              <a:t> </a:t>
            </a:r>
            <a:r>
              <a:rPr lang="en-US" b="1" dirty="0" err="1" smtClean="0"/>
              <a:t>iubesc</a:t>
            </a:r>
            <a:r>
              <a:rPr lang="en-US" b="1" dirty="0" smtClean="0"/>
              <a:t>, </a:t>
            </a:r>
            <a:r>
              <a:rPr lang="en-US" b="1" dirty="0" err="1" smtClean="0"/>
              <a:t>Doamne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838200"/>
            <a:ext cx="5257800" cy="23622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iubesc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Doamne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inbesc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Naintea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Doamne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drag, 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Plec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bucuria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mea,</a:t>
            </a: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tot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am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sunt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 T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u!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endParaRPr lang="en-US" sz="3600" dirty="0" smtClean="0">
              <a:hlinkClick r:id="rId2"/>
            </a:endParaRP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Eu te iubesc, Doamne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te iubesc, Doamne romania</dc:title>
  <dc:creator>FRONT</dc:creator>
  <cp:lastModifiedBy>FRONT</cp:lastModifiedBy>
  <cp:revision>9</cp:revision>
  <dcterms:created xsi:type="dcterms:W3CDTF">2024-06-21T16:47:37Z</dcterms:created>
  <dcterms:modified xsi:type="dcterms:W3CDTF">2024-06-23T19:11:21Z</dcterms:modified>
</cp:coreProperties>
</file>