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BBC1E-1F24-43D8-9E81-46A04538819A}" type="datetimeFigureOut">
              <a:rPr lang="en-US" smtClean="0"/>
              <a:pPr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1B515-41D9-4583-9527-3D34489B53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속죄하신 구세주를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k sal sing van my Verlos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Ek</a:t>
            </a:r>
            <a:r>
              <a:rPr lang="en-US" b="1" dirty="0"/>
              <a:t> </a:t>
            </a:r>
            <a:r>
              <a:rPr lang="en-US" b="1" dirty="0" err="1"/>
              <a:t>sal</a:t>
            </a:r>
            <a:r>
              <a:rPr lang="en-US" b="1" dirty="0"/>
              <a:t> sing van my </a:t>
            </a:r>
            <a:r>
              <a:rPr lang="en-US" b="1" dirty="0" err="1" smtClean="0"/>
              <a:t>Verlosser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447800"/>
            <a:ext cx="3733800" cy="40386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Ek sal sing van my Verlosser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Sy wonderliefde vir my.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die wrede vloekhout sterf Hy,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die vloek maak Hy my vry.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Koor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Sing, o sing van my </a:t>
            </a:r>
            <a:r>
              <a:rPr lang="en-US" sz="1600" b="1" dirty="0" err="1" smtClean="0">
                <a:solidFill>
                  <a:srgbClr val="FF0000"/>
                </a:solidFill>
              </a:rPr>
              <a:t>Verlosser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Met </a:t>
            </a:r>
            <a:r>
              <a:rPr lang="en-US" sz="1600" b="1" dirty="0" err="1" smtClean="0">
                <a:solidFill>
                  <a:srgbClr val="FF0000"/>
                </a:solidFill>
              </a:rPr>
              <a:t>Sy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bloed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verlos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Hy</a:t>
            </a:r>
            <a:r>
              <a:rPr lang="en-US" sz="1600" b="1" dirty="0" smtClean="0">
                <a:solidFill>
                  <a:srgbClr val="FF0000"/>
                </a:solidFill>
              </a:rPr>
              <a:t> my!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die </a:t>
            </a:r>
            <a:r>
              <a:rPr lang="en-US" sz="1600" b="1" dirty="0" err="1" smtClean="0">
                <a:solidFill>
                  <a:srgbClr val="FF0000"/>
                </a:solidFill>
              </a:rPr>
              <a:t>kruis</a:t>
            </a:r>
            <a:r>
              <a:rPr lang="en-US" sz="1600" b="1" dirty="0" smtClean="0">
                <a:solidFill>
                  <a:srgbClr val="FF0000"/>
                </a:solidFill>
              </a:rPr>
              <a:t> bring </a:t>
            </a:r>
            <a:r>
              <a:rPr lang="en-US" sz="1600" b="1" dirty="0" err="1" smtClean="0">
                <a:solidFill>
                  <a:srgbClr val="FF0000"/>
                </a:solidFill>
              </a:rPr>
              <a:t>Hy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versoening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Dra</a:t>
            </a:r>
            <a:r>
              <a:rPr lang="en-US" sz="1600" b="1" dirty="0" smtClean="0">
                <a:solidFill>
                  <a:srgbClr val="FF0000"/>
                </a:solidFill>
              </a:rPr>
              <a:t> my </a:t>
            </a:r>
            <a:r>
              <a:rPr lang="en-US" sz="1600" b="1" dirty="0" err="1" smtClean="0">
                <a:solidFill>
                  <a:srgbClr val="FF0000"/>
                </a:solidFill>
              </a:rPr>
              <a:t>skuld</a:t>
            </a:r>
            <a:r>
              <a:rPr lang="en-US" sz="1600" b="1" dirty="0" smtClean="0">
                <a:solidFill>
                  <a:srgbClr val="FF0000"/>
                </a:solidFill>
              </a:rPr>
              <a:t> en </a:t>
            </a:r>
            <a:r>
              <a:rPr lang="en-US" sz="1600" b="1" dirty="0" err="1" smtClean="0">
                <a:solidFill>
                  <a:srgbClr val="FF0000"/>
                </a:solidFill>
              </a:rPr>
              <a:t>maak</a:t>
            </a:r>
            <a:r>
              <a:rPr lang="en-US" sz="1600" b="1" dirty="0" smtClean="0">
                <a:solidFill>
                  <a:srgbClr val="FF0000"/>
                </a:solidFill>
              </a:rPr>
              <a:t> my </a:t>
            </a:r>
            <a:r>
              <a:rPr lang="en-US" sz="1600" b="1" dirty="0" err="1" smtClean="0">
                <a:solidFill>
                  <a:srgbClr val="FF0000"/>
                </a:solidFill>
              </a:rPr>
              <a:t>vry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vertel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wondertyding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verlore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red.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en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liefde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Leef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liefdeswet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93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Ek sal sing van my Verlosser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 sal sing van my Verlosser Afrikaans</dc:title>
  <dc:creator>FRONT</dc:creator>
  <cp:lastModifiedBy>FRONT</cp:lastModifiedBy>
  <cp:revision>14</cp:revision>
  <dcterms:created xsi:type="dcterms:W3CDTF">2024-06-10T15:54:45Z</dcterms:created>
  <dcterms:modified xsi:type="dcterms:W3CDTF">2024-06-11T16:29:38Z</dcterms:modified>
</cp:coreProperties>
</file>