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77595-0E2C-44BA-AB8D-7191B9BF5E90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ECC65-5C8F-4BF7-96BD-CDDAABC1CC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ear Thy Welcome Voic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Areng</a:t>
            </a:r>
            <a:r>
              <a:rPr lang="en-US" b="1" dirty="0"/>
              <a:t> Nang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 smtClean="0"/>
              <a:t>Raawi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2057400"/>
            <a:ext cx="51054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naira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Oh, </a:t>
            </a:r>
            <a:r>
              <a:rPr lang="en-US" sz="1800" b="1" dirty="0" err="1" smtClean="0">
                <a:solidFill>
                  <a:srgbClr val="FF0000"/>
                </a:solidFill>
              </a:rPr>
              <a:t>Areng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kangjau</a:t>
            </a:r>
            <a:r>
              <a:rPr lang="en-US" sz="1800" b="1" dirty="0" smtClean="0">
                <a:solidFill>
                  <a:srgbClr val="FF0000"/>
                </a:solidFill>
              </a:rPr>
              <a:t>,  Nang  </a:t>
            </a:r>
            <a:r>
              <a:rPr lang="en-US" sz="1800" b="1" dirty="0" err="1" smtClean="0">
                <a:solidFill>
                  <a:srgbClr val="FF0000"/>
                </a:solidFill>
              </a:rPr>
              <a:t>hawi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amtawm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nai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Kalvari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leaung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thi</a:t>
            </a:r>
            <a:r>
              <a:rPr lang="en-US" sz="1800" b="1" dirty="0" smtClean="0">
                <a:solidFill>
                  <a:srgbClr val="FF0000"/>
                </a:solidFill>
              </a:rPr>
              <a:t> y,  Kai  </a:t>
            </a:r>
            <a:r>
              <a:rPr lang="en-US" sz="1800" b="1" dirty="0" err="1" smtClean="0">
                <a:solidFill>
                  <a:srgbClr val="FF0000"/>
                </a:solidFill>
              </a:rPr>
              <a:t>ai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paju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pachai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 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Angyhm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Atleu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Palo!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naira,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Palo! Ham naira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naira,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Tameuh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angpei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Areng Nang i Raawi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Areng Nang i Raawi</dc:title>
  <dc:creator>FRONT</dc:creator>
  <cp:lastModifiedBy>FRONT</cp:lastModifiedBy>
  <cp:revision>16</cp:revision>
  <dcterms:created xsi:type="dcterms:W3CDTF">2024-06-12T18:38:17Z</dcterms:created>
  <dcterms:modified xsi:type="dcterms:W3CDTF">2024-06-13T17:30:24Z</dcterms:modified>
</cp:coreProperties>
</file>