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17FA-000F-4FA8-BE50-3DDF140A305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5B3-595C-4864-98A1-31572A779A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17FA-000F-4FA8-BE50-3DDF140A305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5B3-595C-4864-98A1-31572A779A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17FA-000F-4FA8-BE50-3DDF140A305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5B3-595C-4864-98A1-31572A779A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17FA-000F-4FA8-BE50-3DDF140A305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5B3-595C-4864-98A1-31572A779A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17FA-000F-4FA8-BE50-3DDF140A305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5B3-595C-4864-98A1-31572A779A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17FA-000F-4FA8-BE50-3DDF140A305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5B3-595C-4864-98A1-31572A779A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17FA-000F-4FA8-BE50-3DDF140A305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5B3-595C-4864-98A1-31572A779A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17FA-000F-4FA8-BE50-3DDF140A305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5B3-595C-4864-98A1-31572A779A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17FA-000F-4FA8-BE50-3DDF140A305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5B3-595C-4864-98A1-31572A779A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17FA-000F-4FA8-BE50-3DDF140A305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5B3-595C-4864-98A1-31572A779A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17FA-000F-4FA8-BE50-3DDF140A305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655B3-595C-4864-98A1-31572A779A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E17FA-000F-4FA8-BE50-3DDF140A305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655B3-595C-4864-98A1-31572A779A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向主欢呼 向主歡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142853"/>
            <a:ext cx="4429156" cy="500066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向主欢呼 </a:t>
            </a:r>
            <a:r>
              <a:rPr lang="ko-KR" altLang="en-US" b="1" dirty="0"/>
              <a:t>向主歡呼</a:t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571480"/>
            <a:ext cx="2286016" cy="4567254"/>
          </a:xfrm>
        </p:spPr>
        <p:txBody>
          <a:bodyPr>
            <a:noAutofit/>
          </a:bodyPr>
          <a:lstStyle/>
          <a:p>
            <a:pPr algn="l"/>
            <a:r>
              <a:rPr lang="zh-CN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主耶稣 我救主</a:t>
            </a:r>
          </a:p>
          <a:p>
            <a:pPr algn="l"/>
            <a:r>
              <a:rPr lang="zh-CN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无一人能像祢</a:t>
            </a:r>
          </a:p>
          <a:p>
            <a:pPr algn="l"/>
            <a:r>
              <a:rPr lang="zh-CN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我愿一生全心赞美</a:t>
            </a:r>
          </a:p>
          <a:p>
            <a:pPr algn="l"/>
            <a:r>
              <a:rPr lang="zh-CN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祢奇妙全能的大爱</a:t>
            </a:r>
          </a:p>
          <a:p>
            <a:pPr algn="l"/>
            <a:r>
              <a:rPr lang="zh-CN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祢是我 安慰师</a:t>
            </a:r>
          </a:p>
          <a:p>
            <a:pPr algn="l"/>
            <a:r>
              <a:rPr lang="zh-CN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我避难所和力量</a:t>
            </a:r>
          </a:p>
          <a:p>
            <a:pPr algn="l"/>
            <a:r>
              <a:rPr lang="zh-CN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我的一切 每个气息</a:t>
            </a:r>
          </a:p>
          <a:p>
            <a:pPr algn="l"/>
            <a:r>
              <a:rPr lang="zh-CN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永远不住敬拜祢</a:t>
            </a:r>
          </a:p>
          <a:p>
            <a:pPr algn="l"/>
            <a:r>
              <a:rPr lang="zh-CN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向主欢呼 愿全地扬声唱</a:t>
            </a:r>
          </a:p>
          <a:p>
            <a:pPr algn="l"/>
            <a:r>
              <a:rPr lang="zh-CN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颂赞 荣耀 能力归于君王</a:t>
            </a:r>
          </a:p>
          <a:p>
            <a:pPr algn="l"/>
            <a:r>
              <a:rPr lang="zh-CN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众山跪拜 众海洋欢呼</a:t>
            </a:r>
          </a:p>
          <a:p>
            <a:pPr algn="l"/>
            <a:r>
              <a:rPr lang="zh-CN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歌颂主的圣名</a:t>
            </a:r>
          </a:p>
          <a:p>
            <a:pPr algn="l"/>
            <a:r>
              <a:rPr lang="zh-CN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我要欢唱祢大能的作为</a:t>
            </a:r>
          </a:p>
          <a:p>
            <a:pPr algn="l"/>
            <a:r>
              <a:rPr lang="zh-CN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我要永远爱祢 永远要坚定</a:t>
            </a:r>
          </a:p>
          <a:p>
            <a:pPr algn="l"/>
            <a:r>
              <a:rPr lang="zh-CN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无一事物能与祢的应许相比</a:t>
            </a:r>
          </a:p>
          <a:p>
            <a:pPr algn="l"/>
            <a:endParaRPr lang="zh-CN" alt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2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zh-CN" altLang="en-US" sz="1200" b="1" dirty="0" smtClean="0">
                <a:solidFill>
                  <a:srgbClr val="FF0000"/>
                </a:solidFill>
              </a:rPr>
              <a:t>祢是我 安慰师</a:t>
            </a:r>
          </a:p>
          <a:p>
            <a:pPr algn="l"/>
            <a:r>
              <a:rPr lang="zh-CN" altLang="en-US" sz="1200" b="1" dirty="0" smtClean="0">
                <a:solidFill>
                  <a:srgbClr val="FF0000"/>
                </a:solidFill>
              </a:rPr>
              <a:t>我避难所和力量</a:t>
            </a:r>
          </a:p>
          <a:p>
            <a:pPr algn="l"/>
            <a:r>
              <a:rPr lang="zh-CN" altLang="en-US" sz="1200" b="1" dirty="0" smtClean="0">
                <a:solidFill>
                  <a:srgbClr val="FF0000"/>
                </a:solidFill>
              </a:rPr>
              <a:t>我的一切 每个气息</a:t>
            </a:r>
          </a:p>
          <a:p>
            <a:pPr algn="l"/>
            <a:r>
              <a:rPr lang="zh-CN" altLang="en-US" sz="1200" b="1" dirty="0" smtClean="0">
                <a:solidFill>
                  <a:srgbClr val="FF0000"/>
                </a:solidFill>
              </a:rPr>
              <a:t>永远不住敬拜祢</a:t>
            </a:r>
          </a:p>
          <a:p>
            <a:pPr algn="l"/>
            <a:r>
              <a:rPr lang="zh-CN" altLang="en-US" sz="1200" b="1" dirty="0" smtClean="0">
                <a:solidFill>
                  <a:srgbClr val="FF0000"/>
                </a:solidFill>
              </a:rPr>
              <a:t>向主欢呼 愿全地扬声唱</a:t>
            </a:r>
          </a:p>
          <a:p>
            <a:pPr algn="l"/>
            <a:r>
              <a:rPr lang="zh-CN" altLang="en-US" sz="1200" b="1" dirty="0" smtClean="0">
                <a:solidFill>
                  <a:srgbClr val="FF0000"/>
                </a:solidFill>
              </a:rPr>
              <a:t>颂赞 荣耀 能力归于君王</a:t>
            </a:r>
          </a:p>
          <a:p>
            <a:pPr algn="l"/>
            <a:r>
              <a:rPr lang="zh-CN" altLang="en-US" sz="1200" b="1" dirty="0" smtClean="0">
                <a:solidFill>
                  <a:srgbClr val="FF0000"/>
                </a:solidFill>
              </a:rPr>
              <a:t>众山跪拜 众海洋欢呼</a:t>
            </a:r>
          </a:p>
          <a:p>
            <a:pPr algn="l"/>
            <a:r>
              <a:rPr lang="zh-CN" altLang="en-US" sz="1200" b="1" dirty="0" smtClean="0">
                <a:solidFill>
                  <a:srgbClr val="FF0000"/>
                </a:solidFill>
              </a:rPr>
              <a:t>歌颂主的圣名</a:t>
            </a:r>
          </a:p>
          <a:p>
            <a:pPr algn="l"/>
            <a:r>
              <a:rPr lang="zh-CN" altLang="en-US" sz="1200" b="1" dirty="0" smtClean="0">
                <a:solidFill>
                  <a:srgbClr val="FF0000"/>
                </a:solidFill>
              </a:rPr>
              <a:t>我要欢唱祢大能的作为</a:t>
            </a:r>
          </a:p>
          <a:p>
            <a:pPr algn="l"/>
            <a:r>
              <a:rPr lang="zh-CN" altLang="en-US" sz="1200" b="1" dirty="0" smtClean="0">
                <a:solidFill>
                  <a:srgbClr val="FF0000"/>
                </a:solidFill>
              </a:rPr>
              <a:t>我要永远爱祢 永远要坚定</a:t>
            </a:r>
          </a:p>
          <a:p>
            <a:pPr algn="l"/>
            <a:r>
              <a:rPr lang="zh-CN" altLang="en-US" sz="1200" b="1" dirty="0" smtClean="0">
                <a:solidFill>
                  <a:srgbClr val="FF0000"/>
                </a:solidFill>
              </a:rPr>
              <a:t>无一事物能与祢的应许相</a:t>
            </a:r>
            <a:r>
              <a:rPr lang="zh-CN" altLang="en-US" sz="1200" b="1" dirty="0" smtClean="0">
                <a:solidFill>
                  <a:srgbClr val="FF0000"/>
                </a:solidFill>
              </a:rPr>
              <a:t>比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221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向主欢呼 向主歡呼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向主欢呼 向主歡呼 </dc:title>
  <dc:creator>mary</dc:creator>
  <cp:lastModifiedBy>FRONT</cp:lastModifiedBy>
  <cp:revision>7</cp:revision>
  <dcterms:created xsi:type="dcterms:W3CDTF">2023-04-12T18:56:34Z</dcterms:created>
  <dcterms:modified xsi:type="dcterms:W3CDTF">2024-05-05T21:26:19Z</dcterms:modified>
</cp:coreProperties>
</file>