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D7C75-AAD7-4B16-858D-B6866DB6515C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FC3CE-7118-454C-B700-7C94031D9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เป็นร่มเย็นของ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เยซูเป็นร่มเย็นของข้า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5562600" cy="45720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1.พระเยซูเป็นร่มเย็นของข้าฯ เป็นสุขชีวาพร้อมสรรพ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พระองค์เป็นแรงทุกวันทุกแห่ง ถ้าไม่ช่วยข้าฯคงล้ม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เมื่อข้าฯโศกเศร้าเข้าเฝ้าพระองค์ ไม่มีผู้ใดช่วยได้แน่นอน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เมื่อข้าฯเป็นทุกข์ ทรงทำให้สุข ทรงเป็นเพื่อน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2.พระเยซูเป็นร่มเย็นของข้าฯ เมื่อมารบีฑาขัดขวาง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พระองค์อวยพรไม่หย่อนไม่จางไม่ได้เริศร้างห่างข้าฯ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ประทานแดดฝนมีจนเท่ากัน ทั้งไร่และนา เรือนเหย้าอนันต์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แดดฝน ไร่นา เรือนเหย้าอนันต์ ทรงเป็นเพื่อน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3.พระเยซูเป็นร่มเย็นของข้าฯ ข้าฯรักบูชาจริงใจ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โอข้าฯจะลืมพระองค์อย่างไร ทรงเป็นสหายซื่อตรง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เชื่อถือพระองค์ข้าคงทำถูก คุ้มครองรักษาเวลาสุขทุกข์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เดินตามพระองค์ค่ำคืนไม่หลง ทรงเป็นเพื่อน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4.พระเยซูเป็นร่มเย็นของข้าฯจะหาเพื่อนใดไม่เหมือน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ข้าฯเชื่อวางใจพระองค์เดี๋ยวนี้ ตลอดชีวิตจนตาย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พระองค์ประทานชีวิตนิรันดร์ชีวิตสำราญ เบิกบานบ่จาง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ชีวิตนิรันดร์ เบิกบานบ่จางทรงเป็น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เพื่อน.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พระเยซูเป็นร่มเย็นของข้า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พระเยซูเป็นร่มเย็นของข้า </dc:title>
  <dc:creator>FRONT</dc:creator>
  <cp:lastModifiedBy>FRONT</cp:lastModifiedBy>
  <cp:revision>5</cp:revision>
  <dcterms:created xsi:type="dcterms:W3CDTF">2024-05-10T23:43:57Z</dcterms:created>
  <dcterms:modified xsi:type="dcterms:W3CDTF">2024-05-12T19:38:37Z</dcterms:modified>
</cp:coreProperties>
</file>