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9CCC-A7C9-42F1-ADBF-61CB6373A372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76E83-F7F8-48E0-8A33-8660029B6F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9CCC-A7C9-42F1-ADBF-61CB6373A372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76E83-F7F8-48E0-8A33-8660029B6F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9CCC-A7C9-42F1-ADBF-61CB6373A372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76E83-F7F8-48E0-8A33-8660029B6F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9CCC-A7C9-42F1-ADBF-61CB6373A372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76E83-F7F8-48E0-8A33-8660029B6F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9CCC-A7C9-42F1-ADBF-61CB6373A372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76E83-F7F8-48E0-8A33-8660029B6F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9CCC-A7C9-42F1-ADBF-61CB6373A372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76E83-F7F8-48E0-8A33-8660029B6F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9CCC-A7C9-42F1-ADBF-61CB6373A372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76E83-F7F8-48E0-8A33-8660029B6F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9CCC-A7C9-42F1-ADBF-61CB6373A372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76E83-F7F8-48E0-8A33-8660029B6F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9CCC-A7C9-42F1-ADBF-61CB6373A372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76E83-F7F8-48E0-8A33-8660029B6F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9CCC-A7C9-42F1-ADBF-61CB6373A372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76E83-F7F8-48E0-8A33-8660029B6F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9CCC-A7C9-42F1-ADBF-61CB6373A372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76E83-F7F8-48E0-8A33-8660029B6F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49CCC-A7C9-42F1-ADBF-61CB6373A372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76E83-F7F8-48E0-8A33-8660029B6F3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큰 죄에 빠진 날 위해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நான் பாவிதான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304800"/>
            <a:ext cx="5105400" cy="533400"/>
          </a:xfrm>
        </p:spPr>
        <p:txBody>
          <a:bodyPr>
            <a:normAutofit fontScale="90000"/>
          </a:bodyPr>
          <a:lstStyle/>
          <a:p>
            <a:r>
              <a:rPr lang="ta-IN" b="1" dirty="0"/>
              <a:t>நான் </a:t>
            </a:r>
            <a:r>
              <a:rPr lang="ta-IN" b="1" dirty="0" smtClean="0"/>
              <a:t>பாவிதான்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676400"/>
            <a:ext cx="8839200" cy="4724400"/>
          </a:xfrm>
        </p:spPr>
        <p:txBody>
          <a:bodyPr numCol="2">
            <a:noAutofit/>
          </a:bodyPr>
          <a:lstStyle/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நான் பாவிதான், – ஆனாலும் நீர்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மாசற்ற ரத்தம் சிந்தினீர்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‘வா’ என்று என்னை அழைத்தீர்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மீட்பரே, வந்தேன்.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நான் பாவிதான், - என் நெஞ்சிலே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கறை பிடித்துக் கெட்டேனே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கறை நீங்க இப்போதே,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மீட்பரே, வந்தேன்.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நான் பாவிதான், - மா பயத்தால்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திகைத்து, பாவ பாரத்தால்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அமிழ்ந்து மாண்டுபோவதால்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மீட்பரே, வந்தேன்.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நான் பாவிதான், - மெய்யாயினும்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சீர், நேர்மை, செல்வம், மோட்சமும்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அடைவதற்கு உம்மிடம்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மீட்பரே, வந்தேன்.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நான் பாவிதான், - இரங்குவீர்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அணைத்து, காத்து, ரட்சிப்பீர்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அருளாம் செல்வம் அளிப்பீர்;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மீட்பரே, வந்தேன்.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நான் பாவிதான், - அன்பாக நீர்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நீங்கா தடைகள் நீக்கினீர்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உமக்கு சொந்தம் ஆக்கினீர்;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மீட்பரே, 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வந்தேன்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125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நான் பாவிதான்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நான் பாவிதான் tamil</dc:title>
  <dc:creator>FRONT</dc:creator>
  <cp:lastModifiedBy>FRONT</cp:lastModifiedBy>
  <cp:revision>6</cp:revision>
  <dcterms:created xsi:type="dcterms:W3CDTF">2024-05-21T22:33:59Z</dcterms:created>
  <dcterms:modified xsi:type="dcterms:W3CDTF">2024-05-22T14:32:46Z</dcterms:modified>
</cp:coreProperties>
</file>