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C80D-2DB9-4F16-98CC-6F41CF399501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589-F8B1-4818-8C95-EC3327E5CD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C80D-2DB9-4F16-98CC-6F41CF399501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589-F8B1-4818-8C95-EC3327E5CD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C80D-2DB9-4F16-98CC-6F41CF399501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589-F8B1-4818-8C95-EC3327E5CD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C80D-2DB9-4F16-98CC-6F41CF399501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589-F8B1-4818-8C95-EC3327E5CD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C80D-2DB9-4F16-98CC-6F41CF399501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589-F8B1-4818-8C95-EC3327E5CD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C80D-2DB9-4F16-98CC-6F41CF399501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589-F8B1-4818-8C95-EC3327E5CD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C80D-2DB9-4F16-98CC-6F41CF399501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589-F8B1-4818-8C95-EC3327E5CD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C80D-2DB9-4F16-98CC-6F41CF399501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589-F8B1-4818-8C95-EC3327E5CD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C80D-2DB9-4F16-98CC-6F41CF399501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589-F8B1-4818-8C95-EC3327E5CD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C80D-2DB9-4F16-98CC-6F41CF399501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589-F8B1-4818-8C95-EC3327E5CD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C80D-2DB9-4F16-98CC-6F41CF399501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589-F8B1-4818-8C95-EC3327E5CD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8C80D-2DB9-4F16-98CC-6F41CF399501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68589-F8B1-4818-8C95-EC3327E5CD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ishu ke pichhe main chalane la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457200"/>
            <a:ext cx="9448800" cy="762000"/>
          </a:xfrm>
        </p:spPr>
        <p:txBody>
          <a:bodyPr>
            <a:noAutofit/>
          </a:bodyPr>
          <a:lstStyle/>
          <a:p>
            <a:r>
              <a:rPr lang="hi-I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यीशू के पीछे मैं चलने </a:t>
            </a:r>
            <a:r>
              <a:rPr lang="hi-I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लगा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800" b="1" dirty="0" err="1" smtClean="0"/>
              <a:t>Yishu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pichhe</a:t>
            </a:r>
            <a:r>
              <a:rPr lang="en-US" sz="2800" b="1" dirty="0" smtClean="0"/>
              <a:t> main </a:t>
            </a:r>
            <a:r>
              <a:rPr lang="en-US" sz="2800" b="1" dirty="0" err="1" smtClean="0"/>
              <a:t>chalane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laga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81200"/>
            <a:ext cx="7696200" cy="3733800"/>
          </a:xfrm>
        </p:spPr>
        <p:txBody>
          <a:bodyPr numCol="2">
            <a:noAutofit/>
          </a:bodyPr>
          <a:lstStyle/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के पीछे मैं चलने लगा,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के पीछे मैं चलने लगा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के पीछे मैं चलने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लगा</a:t>
            </a:r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 लौटूंगा, न लौटूंगा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संसार को छोड़कर सलीब को लेकर,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संसार को छोड़कर सलीब को लेकर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संसार को छोड़कर सलीब को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लेकर </a:t>
            </a:r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 लौटूंगा, न लौटूंगा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गर कोई मेरे साथ न आए,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गर कोई मेरे साथ न आए;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गर कोई मेरे साथ न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आए</a:t>
            </a:r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 लौटूंगा, न लौटूंगा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अगर मैं उसका इन्कार न करूँ,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अगर मैं उसका इन्कार न करूँ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अगर मैं उसका इन्कार न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करूँ</a:t>
            </a:r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ताज पाऊँगा, ताज पाऊँगा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pichhe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chalane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pichhe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chalane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pichhe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chalane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lautuanga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lautuanga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Sansar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chhodakar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Sansar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chhodakar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Sansar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chhodakar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lautuanga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lautuanga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lautuanga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lautuanga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Agar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Agar 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Agar 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pauga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197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यीशू के पीछे मैं चलने लगा  Yishu ke pichhe main chalane laga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यीशु के पीछे मैं चलने लगा hindi</dc:title>
  <dc:creator>FRONT</dc:creator>
  <cp:lastModifiedBy>FRONT</cp:lastModifiedBy>
  <cp:revision>12</cp:revision>
  <dcterms:created xsi:type="dcterms:W3CDTF">2024-05-24T20:56:58Z</dcterms:created>
  <dcterms:modified xsi:type="dcterms:W3CDTF">2024-05-27T14:16:57Z</dcterms:modified>
</cp:coreProperties>
</file>