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D8B4-71EB-4EB4-B06E-E91FE7B46C0F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845E-A566-43A7-B54E-BA415CB72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D8B4-71EB-4EB4-B06E-E91FE7B46C0F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845E-A566-43A7-B54E-BA415CB72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D8B4-71EB-4EB4-B06E-E91FE7B46C0F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845E-A566-43A7-B54E-BA415CB72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D8B4-71EB-4EB4-B06E-E91FE7B46C0F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845E-A566-43A7-B54E-BA415CB72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D8B4-71EB-4EB4-B06E-E91FE7B46C0F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845E-A566-43A7-B54E-BA415CB72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D8B4-71EB-4EB4-B06E-E91FE7B46C0F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845E-A566-43A7-B54E-BA415CB72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D8B4-71EB-4EB4-B06E-E91FE7B46C0F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845E-A566-43A7-B54E-BA415CB72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D8B4-71EB-4EB4-B06E-E91FE7B46C0F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845E-A566-43A7-B54E-BA415CB72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D8B4-71EB-4EB4-B06E-E91FE7B46C0F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845E-A566-43A7-B54E-BA415CB72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D8B4-71EB-4EB4-B06E-E91FE7B46C0F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845E-A566-43A7-B54E-BA415CB72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D8B4-71EB-4EB4-B06E-E91FE7B46C0F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2845E-A566-43A7-B54E-BA415CB72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FD8B4-71EB-4EB4-B06E-E91FE7B46C0F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2845E-A566-43A7-B54E-BA415CB72D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s All The World To M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Is All The World To Me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488" y="142852"/>
            <a:ext cx="3429024" cy="507651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يسوع كل المشتهى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7356" y="1643050"/>
            <a:ext cx="5614982" cy="4658072"/>
          </a:xfrm>
        </p:spPr>
        <p:txBody>
          <a:bodyPr numCol="2"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هل أُنكرُ البادي الشفيقْ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بالحب والحنانْ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ضيق أحوالي يسوقْ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سلوى من الأحزانْ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أتبع خليَ الودودْ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إلى رُبَى دار الخلودْ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فهو الطريقْ - نهج وثيقْ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خلـيلي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هل مثلُهُ خِلٌّ غفورْ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كلا ولا أحدْ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علي مَنَّ بالسرورْ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وراحةِ الأبدْ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أضحى نصيبي في الحياهْ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وناصري عند الوفاهْ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ففي الحياهْ - وفي الوفاهْ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خلـيلي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يسوعُ كلُّ المشتهى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كلُّ مُنَى الحياهْ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فهو خليلي والنجاهْ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وليس لي سواهْ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ولاؤه الصافي يدومْ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ودادُه يمحو الهمومْ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فيه الوطرْ - ينفي الكدرْ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خلـيلي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أَربَى على كلِّ المنى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ولاءُ ذا الخليلْ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لي منه فائقُ الهنا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والشرفُ الجزيلْ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الشمسُ منه والمطرْ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منه الغلال والثمرْ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خل العبادْ - رب جوادْ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خلـيلي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111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يسوع كل المشتهى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يسوع كل المشتهى</dc:title>
  <dc:creator>mary</dc:creator>
  <cp:lastModifiedBy>FRONT</cp:lastModifiedBy>
  <cp:revision>7</cp:revision>
  <dcterms:created xsi:type="dcterms:W3CDTF">2022-06-25T20:29:22Z</dcterms:created>
  <dcterms:modified xsi:type="dcterms:W3CDTF">2024-05-12T19:52:28Z</dcterms:modified>
</cp:coreProperties>
</file>