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CFF9C-1E54-4EA5-BD41-0094636234B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845E9-0E19-4FF2-A330-CD26B39B68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يسوع فاد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381000"/>
            <a:ext cx="2286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يسوع فادي</a:t>
            </a:r>
            <a:r>
              <a:rPr lang="ar-AE" b="1" dirty="0"/>
              <a:t> 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981200"/>
            <a:ext cx="5562600" cy="46482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 فادي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 فادي ما من مثيل لك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 الأيام في كل آن سأهتف بحبك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مريحي ملاذي برج حصين منيع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بكل روحي والكيان أسجد مدى الزمان</a:t>
            </a:r>
          </a:p>
          <a:p>
            <a:pPr algn="r"/>
            <a:endParaRPr lang="ar-AE" b="1" dirty="0" smtClean="0">
              <a:solidFill>
                <a:srgbClr val="FF0000"/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غنوا </a:t>
            </a:r>
            <a:r>
              <a:rPr lang="ar-AE" b="1" dirty="0" smtClean="0">
                <a:solidFill>
                  <a:srgbClr val="FF0000"/>
                </a:solidFill>
              </a:rPr>
              <a:t>معي يا شعوب اهتفوا مجدًا جلالاً له قدموا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تجثو الجبال تموج البحار تخضع لاسمك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يشدو لساني بصنع يديك حبًا إلهي سأجثو لديك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أنت نصيبي وليس لي سواك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55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يسوع فادي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يسوع فادي  </dc:title>
  <dc:creator>FRONT</dc:creator>
  <cp:lastModifiedBy>FRONT</cp:lastModifiedBy>
  <cp:revision>4</cp:revision>
  <dcterms:created xsi:type="dcterms:W3CDTF">2024-05-05T00:56:11Z</dcterms:created>
  <dcterms:modified xsi:type="dcterms:W3CDTF">2024-05-09T20:04:27Z</dcterms:modified>
</cp:coreProperties>
</file>