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33B2B-1389-4EA4-A63F-340B8C7F125C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D3CCD-0BD1-46BE-AF3F-C1E7895267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аков, как ес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142852"/>
            <a:ext cx="3571900" cy="500066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Таков, как есть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785794"/>
            <a:ext cx="3214710" cy="5643602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Таков как есть, без дел без слов,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Принявши с радостью Твой зов,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 верою в святую Кровь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иду, иду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Таков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как есть, не смея ждать,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кто меня мог оправ-дать,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Твою познавши благодать,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иду, иду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Таков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как есть, увидел 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велика любовь Твоя;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мой Отец, моя семья,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иду, иду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Таков, как есть, путем живым,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Тобой, проложенным, прямым,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Дабы навеки быть Твоим,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иду, иду.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Таков, как есть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Таков, как есть</dc:title>
  <dc:creator>mary</dc:creator>
  <cp:lastModifiedBy>FRONT</cp:lastModifiedBy>
  <cp:revision>10</cp:revision>
  <dcterms:created xsi:type="dcterms:W3CDTF">2021-06-09T14:42:42Z</dcterms:created>
  <dcterms:modified xsi:type="dcterms:W3CDTF">2024-05-21T14:21:28Z</dcterms:modified>
</cp:coreProperties>
</file>