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B0D85-32F8-4074-960A-A4D9B2AC865D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505F-D8CE-46EA-BF63-811797895E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 мой Спасит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50292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Иисус </a:t>
            </a:r>
            <a:r>
              <a:rPr lang="az-Cyrl-AZ" b="1" dirty="0"/>
              <a:t>мой Спаситель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4114800" cy="47244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мой Сп‍‍аситель,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Бог, нет такого, как Ты!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во все дн‍‍и я воспо‍‍ю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Ве‍‍чную любо‍‍вь Твою.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Покой мой, защита,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Крепость и сила в Тебе!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Творения все вместе в хвале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Преклонятся пред Тобой!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Господ‍‍у громко вос‍‍кликни земл‍‍я!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Воспой в‍‍сю силу и славу ц‍‍аря!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Горы склонятся, м‍‍оря восшумят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Пред Т‍‍обой, славный Бо‍‍г!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Я восп‍‍ою о дела‍‍х рук Тво‍‍их!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И буду лю‍‍бить Тебя всю свою жизнь.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Ты верный Бог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Ты на‍‍веки о‍‍дин, Гос‍‍подь</a:t>
            </a:r>
            <a:r>
              <a:rPr lang="ru-RU" sz="1800" b="1" dirty="0" smtClean="0">
                <a:solidFill>
                  <a:srgbClr val="FF0000"/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90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Иисус мой Спаситель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 мой Спаситель </dc:title>
  <dc:creator>FRONT</dc:creator>
  <cp:lastModifiedBy>FRONT</cp:lastModifiedBy>
  <cp:revision>6</cp:revision>
  <dcterms:created xsi:type="dcterms:W3CDTF">2024-05-02T21:22:18Z</dcterms:created>
  <dcterms:modified xsi:type="dcterms:W3CDTF">2024-05-04T19:57:31Z</dcterms:modified>
</cp:coreProperties>
</file>