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100" d="100"/>
          <a:sy n="100" d="100"/>
        </p:scale>
        <p:origin x="-2778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88D88-5A41-485E-91DD-5813C5A6F6D6}" type="datetimeFigureOut">
              <a:rPr lang="en-US" smtClean="0"/>
              <a:pPr/>
              <a:t>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83B74-B6B1-4D24-9D58-7F158A0668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88D88-5A41-485E-91DD-5813C5A6F6D6}" type="datetimeFigureOut">
              <a:rPr lang="en-US" smtClean="0"/>
              <a:pPr/>
              <a:t>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83B74-B6B1-4D24-9D58-7F158A0668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88D88-5A41-485E-91DD-5813C5A6F6D6}" type="datetimeFigureOut">
              <a:rPr lang="en-US" smtClean="0"/>
              <a:pPr/>
              <a:t>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83B74-B6B1-4D24-9D58-7F158A0668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88D88-5A41-485E-91DD-5813C5A6F6D6}" type="datetimeFigureOut">
              <a:rPr lang="en-US" smtClean="0"/>
              <a:pPr/>
              <a:t>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83B74-B6B1-4D24-9D58-7F158A0668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88D88-5A41-485E-91DD-5813C5A6F6D6}" type="datetimeFigureOut">
              <a:rPr lang="en-US" smtClean="0"/>
              <a:pPr/>
              <a:t>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83B74-B6B1-4D24-9D58-7F158A0668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88D88-5A41-485E-91DD-5813C5A6F6D6}" type="datetimeFigureOut">
              <a:rPr lang="en-US" smtClean="0"/>
              <a:pPr/>
              <a:t>5/11/2024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83B74-B6B1-4D24-9D58-7F158A0668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88D88-5A41-485E-91DD-5813C5A6F6D6}" type="datetimeFigureOut">
              <a:rPr lang="en-US" smtClean="0"/>
              <a:pPr/>
              <a:t>5/11/2024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83B74-B6B1-4D24-9D58-7F158A0668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88D88-5A41-485E-91DD-5813C5A6F6D6}" type="datetimeFigureOut">
              <a:rPr lang="en-US" smtClean="0"/>
              <a:pPr/>
              <a:t>5/11/2024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83B74-B6B1-4D24-9D58-7F158A0668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88D88-5A41-485E-91DD-5813C5A6F6D6}" type="datetimeFigureOut">
              <a:rPr lang="en-US" smtClean="0"/>
              <a:pPr/>
              <a:t>5/11/2024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83B74-B6B1-4D24-9D58-7F158A0668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88D88-5A41-485E-91DD-5813C5A6F6D6}" type="datetimeFigureOut">
              <a:rPr lang="en-US" smtClean="0"/>
              <a:pPr/>
              <a:t>5/11/2024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83B74-B6B1-4D24-9D58-7F158A0668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88D88-5A41-485E-91DD-5813C5A6F6D6}" type="datetimeFigureOut">
              <a:rPr lang="en-US" smtClean="0"/>
              <a:pPr/>
              <a:t>5/11/2024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83B74-B6B1-4D24-9D58-7F158A0668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088D88-5A41-485E-91DD-5813C5A6F6D6}" type="datetimeFigureOut">
              <a:rPr lang="en-US" smtClean="0"/>
              <a:pPr/>
              <a:t>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683B74-B6B1-4D24-9D58-7F158A0668A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 Is All The World To Me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esus Segala-galany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52399"/>
            <a:ext cx="4724400" cy="457201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Yesus</a:t>
            </a:r>
            <a:r>
              <a:rPr lang="en-US" b="1" dirty="0" smtClean="0"/>
              <a:t> </a:t>
            </a:r>
            <a:r>
              <a:rPr lang="en-US" b="1" dirty="0" err="1"/>
              <a:t>Segala-galanya</a:t>
            </a:r>
            <a:r>
              <a:rPr lang="en-US" b="1" dirty="0"/>
              <a:t> 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1219200"/>
            <a:ext cx="51816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/>
              <a:t>Yesus</a:t>
            </a:r>
            <a:r>
              <a:rPr lang="en-US" b="1" dirty="0" smtClean="0"/>
              <a:t> </a:t>
            </a:r>
            <a:r>
              <a:rPr lang="en-US" b="1" dirty="0" err="1" smtClean="0"/>
              <a:t>segala-galanya</a:t>
            </a:r>
            <a:r>
              <a:rPr lang="en-US" b="1" dirty="0" smtClean="0"/>
              <a:t> </a:t>
            </a:r>
            <a:r>
              <a:rPr lang="en-US" b="1" dirty="0" err="1" smtClean="0"/>
              <a:t>Mentari</a:t>
            </a:r>
            <a:r>
              <a:rPr lang="en-US" b="1" dirty="0" smtClean="0"/>
              <a:t> </a:t>
            </a:r>
            <a:r>
              <a:rPr lang="en-US" b="1" dirty="0" err="1" smtClean="0"/>
              <a:t>hidupku</a:t>
            </a:r>
            <a:endParaRPr lang="en-US" b="1" dirty="0" smtClean="0"/>
          </a:p>
          <a:p>
            <a:r>
              <a:rPr lang="en-US" b="1" dirty="0" err="1" smtClean="0"/>
              <a:t>Sehari-hari</a:t>
            </a:r>
            <a:r>
              <a:rPr lang="en-US" b="1" dirty="0" smtClean="0"/>
              <a:t> </a:t>
            </a:r>
            <a:r>
              <a:rPr lang="en-US" b="1" dirty="0" err="1" smtClean="0"/>
              <a:t>Dialah</a:t>
            </a:r>
            <a:r>
              <a:rPr lang="en-US" b="1" dirty="0" smtClean="0"/>
              <a:t> </a:t>
            </a:r>
            <a:r>
              <a:rPr lang="en-US" b="1" dirty="0" err="1" smtClean="0"/>
              <a:t>Penopang</a:t>
            </a:r>
            <a:r>
              <a:rPr lang="en-US" b="1" dirty="0" smtClean="0"/>
              <a:t> yang </a:t>
            </a:r>
            <a:r>
              <a:rPr lang="en-US" b="1" dirty="0" err="1" smtClean="0"/>
              <a:t>teguh</a:t>
            </a:r>
            <a:endParaRPr lang="en-US" b="1" dirty="0" smtClean="0"/>
          </a:p>
          <a:p>
            <a:r>
              <a:rPr lang="en-US" b="1" dirty="0" err="1" smtClean="0"/>
              <a:t>Bila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b="1" dirty="0" smtClean="0"/>
              <a:t> </a:t>
            </a:r>
            <a:r>
              <a:rPr lang="en-US" b="1" dirty="0" err="1" smtClean="0"/>
              <a:t>sedih</a:t>
            </a:r>
            <a:r>
              <a:rPr lang="en-US" b="1" dirty="0" smtClean="0"/>
              <a:t> </a:t>
            </a:r>
            <a:r>
              <a:rPr lang="en-US" b="1" dirty="0" err="1" smtClean="0"/>
              <a:t>dan</a:t>
            </a:r>
            <a:r>
              <a:rPr lang="en-US" b="1" dirty="0" smtClean="0"/>
              <a:t> </a:t>
            </a:r>
            <a:r>
              <a:rPr lang="en-US" b="1" dirty="0" err="1" smtClean="0"/>
              <a:t>susah</a:t>
            </a:r>
            <a:r>
              <a:rPr lang="en-US" b="1" dirty="0" smtClean="0"/>
              <a:t>, </a:t>
            </a:r>
            <a:r>
              <a:rPr lang="en-US" b="1" dirty="0" err="1" smtClean="0"/>
              <a:t>aku</a:t>
            </a:r>
            <a:r>
              <a:rPr lang="en-US" b="1" dirty="0" smtClean="0"/>
              <a:t> </a:t>
            </a:r>
            <a:r>
              <a:rPr lang="en-US" b="1" dirty="0" err="1" smtClean="0"/>
              <a:t>datang</a:t>
            </a:r>
            <a:r>
              <a:rPr lang="en-US" b="1" dirty="0" smtClean="0"/>
              <a:t> </a:t>
            </a:r>
            <a:r>
              <a:rPr lang="en-US" b="1" dirty="0" err="1" smtClean="0"/>
              <a:t>kepada-Nya</a:t>
            </a:r>
            <a:endParaRPr lang="en-US" b="1" dirty="0" smtClean="0"/>
          </a:p>
          <a:p>
            <a:r>
              <a:rPr lang="en-US" b="1" dirty="0" err="1" smtClean="0"/>
              <a:t>Sandaranku</a:t>
            </a:r>
            <a:r>
              <a:rPr lang="en-US" b="1" dirty="0" smtClean="0"/>
              <a:t> </a:t>
            </a:r>
            <a:r>
              <a:rPr lang="en-US" b="1" dirty="0" smtClean="0"/>
              <a:t>,</a:t>
            </a:r>
            <a:r>
              <a:rPr lang="en-US" b="1" dirty="0" err="1" smtClean="0"/>
              <a:t>Penghiburku</a:t>
            </a:r>
            <a:r>
              <a:rPr lang="en-US" b="1" dirty="0" smtClean="0"/>
              <a:t>, </a:t>
            </a:r>
            <a:r>
              <a:rPr lang="en-US" b="1" dirty="0" err="1" smtClean="0"/>
              <a:t>Sobatku</a:t>
            </a:r>
            <a:r>
              <a:rPr lang="en-US" b="1" dirty="0" smtClean="0"/>
              <a:t>.</a:t>
            </a:r>
          </a:p>
          <a:p>
            <a:endParaRPr lang="en-US" b="1" dirty="0" smtClean="0"/>
          </a:p>
          <a:p>
            <a:r>
              <a:rPr lang="en-US" b="1" dirty="0" err="1" smtClean="0"/>
              <a:t>Yesus</a:t>
            </a:r>
            <a:r>
              <a:rPr lang="en-US" b="1" dirty="0" smtClean="0"/>
              <a:t> </a:t>
            </a:r>
            <a:r>
              <a:rPr lang="en-US" b="1" dirty="0" err="1" smtClean="0"/>
              <a:t>segala-galanya,Kawan</a:t>
            </a:r>
            <a:r>
              <a:rPr lang="en-US" b="1" dirty="0" smtClean="0"/>
              <a:t> yang </a:t>
            </a:r>
            <a:r>
              <a:rPr lang="en-US" b="1" dirty="0" err="1" smtClean="0"/>
              <a:t>setia</a:t>
            </a:r>
            <a:r>
              <a:rPr lang="en-US" b="1" dirty="0" smtClean="0"/>
              <a:t> </a:t>
            </a:r>
          </a:p>
          <a:p>
            <a:r>
              <a:rPr lang="en-US" b="1" dirty="0" err="1" smtClean="0"/>
              <a:t>Setiap</a:t>
            </a:r>
            <a:r>
              <a:rPr lang="en-US" b="1" dirty="0" smtClean="0"/>
              <a:t> </a:t>
            </a:r>
            <a:r>
              <a:rPr lang="en-US" b="1" dirty="0" err="1" smtClean="0"/>
              <a:t>datang</a:t>
            </a:r>
            <a:r>
              <a:rPr lang="en-US" b="1" dirty="0" smtClean="0"/>
              <a:t> </a:t>
            </a:r>
            <a:r>
              <a:rPr lang="en-US" b="1" dirty="0" err="1" smtClean="0"/>
              <a:t>pada-Nya</a:t>
            </a:r>
            <a:r>
              <a:rPr lang="en-US" b="1" dirty="0" smtClean="0"/>
              <a:t> </a:t>
            </a:r>
            <a:r>
              <a:rPr lang="en-US" b="1" dirty="0" err="1" smtClean="0"/>
              <a:t>berkat-Nya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/>
              <a:t>t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en-US" b="1" dirty="0" err="1" smtClean="0"/>
              <a:t>rima</a:t>
            </a:r>
            <a:endParaRPr lang="en-US" b="1" dirty="0" smtClean="0"/>
          </a:p>
          <a:p>
            <a:r>
              <a:rPr lang="en-US" b="1" dirty="0" smtClean="0"/>
              <a:t>Surya </a:t>
            </a:r>
            <a:r>
              <a:rPr lang="en-US" b="1" dirty="0" err="1" smtClean="0"/>
              <a:t>dan</a:t>
            </a:r>
            <a:r>
              <a:rPr lang="en-US" b="1" dirty="0" smtClean="0"/>
              <a:t> </a:t>
            </a:r>
            <a:r>
              <a:rPr lang="en-US" b="1" dirty="0" err="1" smtClean="0"/>
              <a:t>hujan</a:t>
            </a:r>
            <a:r>
              <a:rPr lang="en-US" b="1" dirty="0" smtClean="0"/>
              <a:t> </a:t>
            </a:r>
            <a:r>
              <a:rPr lang="en-US" b="1" dirty="0" err="1" smtClean="0"/>
              <a:t>berantai</a:t>
            </a:r>
            <a:r>
              <a:rPr lang="en-US" b="1" dirty="0" smtClean="0"/>
              <a:t>, </a:t>
            </a:r>
            <a:r>
              <a:rPr lang="en-US" b="1" dirty="0" err="1" smtClean="0"/>
              <a:t>hasil</a:t>
            </a:r>
            <a:r>
              <a:rPr lang="en-US" b="1" dirty="0" smtClean="0"/>
              <a:t> </a:t>
            </a:r>
            <a:r>
              <a:rPr lang="en-US" b="1" dirty="0" err="1" smtClean="0"/>
              <a:t>tanaman</a:t>
            </a:r>
            <a:r>
              <a:rPr lang="en-US" b="1" dirty="0" smtClean="0"/>
              <a:t> </a:t>
            </a:r>
            <a:r>
              <a:rPr lang="en-US" b="1" dirty="0" err="1" smtClean="0"/>
              <a:t>dituai</a:t>
            </a:r>
            <a:endParaRPr lang="en-US" b="1" dirty="0" smtClean="0"/>
          </a:p>
          <a:p>
            <a:r>
              <a:rPr lang="en-US" b="1" dirty="0" err="1" smtClean="0"/>
              <a:t>Semuanya</a:t>
            </a:r>
            <a:r>
              <a:rPr lang="en-US" b="1" dirty="0" smtClean="0"/>
              <a:t> </a:t>
            </a:r>
            <a:r>
              <a:rPr lang="en-US" b="1" dirty="0" err="1" smtClean="0"/>
              <a:t>anugerah</a:t>
            </a:r>
            <a:r>
              <a:rPr lang="en-US" b="1" dirty="0" smtClean="0"/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Sobatku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b="1" dirty="0" smtClean="0"/>
          </a:p>
          <a:p>
            <a:endParaRPr lang="en-US" b="1" dirty="0" smtClean="0"/>
          </a:p>
          <a:p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segala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galanya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setia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menyangkalnya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Teman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/>
              <a:t>setiaku</a:t>
            </a:r>
            <a:endParaRPr lang="en-US" b="1" dirty="0" smtClean="0"/>
          </a:p>
          <a:p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bersama-Nya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sesat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la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jagaku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tiap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saat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tetap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Kawan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akrab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Sobatku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segala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galanya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Sahabat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setia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percaya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kepada-Nya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sampai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ajal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tiba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indah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bersama-Nya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berakhir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selmanya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Sukacita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kekal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Sobatku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104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Yesus Segala-galanya 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Yesus Segala-galanya  ingonesia</dc:title>
  <dc:creator>FRONT</dc:creator>
  <cp:lastModifiedBy>FRONT</cp:lastModifiedBy>
  <cp:revision>22</cp:revision>
  <dcterms:created xsi:type="dcterms:W3CDTF">2024-05-10T23:41:53Z</dcterms:created>
  <dcterms:modified xsi:type="dcterms:W3CDTF">2024-05-11T14:31:36Z</dcterms:modified>
</cp:coreProperties>
</file>