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1AF72-50B0-4E03-A9CC-837803316261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5E72-F2A9-4C12-AD1E-3C06C4055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1AF72-50B0-4E03-A9CC-837803316261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5E72-F2A9-4C12-AD1E-3C06C4055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1AF72-50B0-4E03-A9CC-837803316261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5E72-F2A9-4C12-AD1E-3C06C4055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1AF72-50B0-4E03-A9CC-837803316261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5E72-F2A9-4C12-AD1E-3C06C4055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1AF72-50B0-4E03-A9CC-837803316261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5E72-F2A9-4C12-AD1E-3C06C4055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1AF72-50B0-4E03-A9CC-837803316261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5E72-F2A9-4C12-AD1E-3C06C4055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1AF72-50B0-4E03-A9CC-837803316261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5E72-F2A9-4C12-AD1E-3C06C4055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1AF72-50B0-4E03-A9CC-837803316261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5E72-F2A9-4C12-AD1E-3C06C4055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1AF72-50B0-4E03-A9CC-837803316261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5E72-F2A9-4C12-AD1E-3C06C4055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1AF72-50B0-4E03-A9CC-837803316261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5E72-F2A9-4C12-AD1E-3C06C4055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1AF72-50B0-4E03-A9CC-837803316261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5E72-F2A9-4C12-AD1E-3C06C4055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1AF72-50B0-4E03-A9CC-837803316261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65E72-F2A9-4C12-AD1E-3C06C4055E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영혼의 그윽히 깊은 데서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spanialy Poko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457200"/>
            <a:ext cx="36576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Wspanialy</a:t>
            </a:r>
            <a:r>
              <a:rPr lang="en-US" b="1" dirty="0"/>
              <a:t> </a:t>
            </a:r>
            <a:r>
              <a:rPr lang="en-US" b="1" dirty="0" err="1" smtClean="0"/>
              <a:t>Pokoj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362200"/>
            <a:ext cx="9372600" cy="4114800"/>
          </a:xfrm>
        </p:spPr>
        <p:txBody>
          <a:bodyPr numCol="2">
            <a:noAutofit/>
          </a:bodyPr>
          <a:lstStyle/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Dziś w nocy, daleko w głębinach mojej duszy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Rozlega się melodia słodsza niż psalm;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 niebiańskich brzmieniach nieustannie spada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moją duszę jak nieskończony pokój.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400" b="1" dirty="0" smtClean="0">
                <a:solidFill>
                  <a:srgbClr val="FF0000"/>
                </a:solidFill>
              </a:rPr>
              <a:t>Refren</a:t>
            </a:r>
            <a:r>
              <a:rPr lang="pl-PL" sz="14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pl-PL" sz="1400" b="1" dirty="0" smtClean="0">
                <a:solidFill>
                  <a:srgbClr val="FF0000"/>
                </a:solidFill>
              </a:rPr>
              <a:t>Pokój, pokój, wspaniały pokój</a:t>
            </a:r>
          </a:p>
          <a:p>
            <a:pPr algn="l"/>
            <a:r>
              <a:rPr lang="pl-PL" sz="1400" b="1" dirty="0" smtClean="0">
                <a:solidFill>
                  <a:srgbClr val="FF0000"/>
                </a:solidFill>
              </a:rPr>
              <a:t>Schodzi na Ziemię od Ojca w Niebie!</a:t>
            </a:r>
          </a:p>
          <a:p>
            <a:pPr algn="l"/>
            <a:r>
              <a:rPr lang="pl-PL" sz="1400" b="1" dirty="0" smtClean="0">
                <a:solidFill>
                  <a:srgbClr val="FF0000"/>
                </a:solidFill>
              </a:rPr>
              <a:t>Oczyść moją duszę na zawsze - modlę się</a:t>
            </a:r>
          </a:p>
          <a:p>
            <a:pPr algn="l"/>
            <a:r>
              <a:rPr lang="pl-PL" sz="1400" b="1" dirty="0" smtClean="0">
                <a:solidFill>
                  <a:srgbClr val="FF0000"/>
                </a:solidFill>
              </a:rPr>
              <a:t>W bezdennych falach miłości!</a:t>
            </a:r>
          </a:p>
          <a:p>
            <a:pPr algn="l"/>
            <a:endParaRPr lang="pl-P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Cóż za skarb mam w tym wspaniałym pokoju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Głęboko zakopany w sercu mojej duszy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 zabezpieczony, że żadna siła nie może mi go odebrać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Kiedy lata wieczności mijają! 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Odpoczywam tej nocy w tym wspaniałym pokoju,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Odpoczywając słodko pod opieką Jezusa;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Chroni mnie przed całym złem w nocy i w dzień,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jego Chwała wypełnia moją duszę! 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I sądzę, że gdy wzejdę do tego miasta pokoju,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Gdzie zobaczę kotwicę pokoju,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Melodia pieśni, którą zaśpiewają odkupieni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Będzie w Królestwie Niebieskim </a:t>
            </a:r>
          </a:p>
          <a:p>
            <a:pPr algn="l"/>
            <a:endParaRPr lang="pl-P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O, duszo, jesteś tu bez wygody i odpoczynku,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Maszerując ciężkim chodnikiem czasu? 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Spraw, by Jezus był  Twoim przyjacielem, 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zanim cienie staną się ciemne; O, zaakceptuj ten najwyższy, 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słodki pokój!</a:t>
            </a:r>
            <a:endParaRPr lang="pl-P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196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Wspanialy Pokoj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Wspanialy Pokoj polish</dc:title>
  <dc:creator>FRONT</dc:creator>
  <cp:lastModifiedBy>FRONT</cp:lastModifiedBy>
  <cp:revision>8</cp:revision>
  <dcterms:created xsi:type="dcterms:W3CDTF">2024-05-13T17:41:03Z</dcterms:created>
  <dcterms:modified xsi:type="dcterms:W3CDTF">2024-05-14T15:10:34Z</dcterms:modified>
</cp:coreProperties>
</file>