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F0C8-3896-4695-A240-C6AFA18EE428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A7C2-6F70-47C0-AA89-64437F1C4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F0C8-3896-4695-A240-C6AFA18EE428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A7C2-6F70-47C0-AA89-64437F1C4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F0C8-3896-4695-A240-C6AFA18EE428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A7C2-6F70-47C0-AA89-64437F1C4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F0C8-3896-4695-A240-C6AFA18EE428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A7C2-6F70-47C0-AA89-64437F1C4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F0C8-3896-4695-A240-C6AFA18EE428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A7C2-6F70-47C0-AA89-64437F1C4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F0C8-3896-4695-A240-C6AFA18EE428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A7C2-6F70-47C0-AA89-64437F1C4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F0C8-3896-4695-A240-C6AFA18EE428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A7C2-6F70-47C0-AA89-64437F1C4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F0C8-3896-4695-A240-C6AFA18EE428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A7C2-6F70-47C0-AA89-64437F1C4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F0C8-3896-4695-A240-C6AFA18EE428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A7C2-6F70-47C0-AA89-64437F1C4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F0C8-3896-4695-A240-C6AFA18EE428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A7C2-6F70-47C0-AA89-64437F1C4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F0C8-3896-4695-A240-C6AFA18EE428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A7C2-6F70-47C0-AA89-64437F1C4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6F0C8-3896-4695-A240-C6AFA18EE428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3A7C2-6F70-47C0-AA89-64437F1C46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영혼의 그윽히 깊은 데서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yu munsi narons' indirimbo nzi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533400"/>
            <a:ext cx="7620000" cy="685800"/>
          </a:xfrm>
        </p:spPr>
        <p:txBody>
          <a:bodyPr>
            <a:noAutofit/>
          </a:bodyPr>
          <a:lstStyle/>
          <a:p>
            <a:r>
              <a:rPr lang="en-US" sz="4000" b="1" dirty="0" err="1" smtClean="0"/>
              <a:t>Uyu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munsi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narons</a:t>
            </a:r>
            <a:r>
              <a:rPr lang="en-US" sz="4000" b="1" dirty="0" smtClean="0"/>
              <a:t>' </a:t>
            </a:r>
            <a:r>
              <a:rPr lang="en-US" sz="4000" b="1" dirty="0" err="1" smtClean="0"/>
              <a:t>indirimbo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nziza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819400"/>
            <a:ext cx="8153400" cy="3200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narons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indirimbo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Yuzuye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Ndanezerwa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ndatazir’Imana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Kukw’ari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y'impay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mp'amahoro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yand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ava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nyene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Anyuzure</a:t>
            </a:r>
            <a:r>
              <a:rPr lang="en-US" sz="1600" b="1" dirty="0" smtClean="0">
                <a:solidFill>
                  <a:srgbClr val="FF0000"/>
                </a:solidFill>
              </a:rPr>
              <a:t> mu </a:t>
            </a:r>
            <a:r>
              <a:rPr lang="en-US" sz="1600" b="1" dirty="0" err="1" smtClean="0">
                <a:solidFill>
                  <a:srgbClr val="FF0000"/>
                </a:solidFill>
              </a:rPr>
              <a:t>mutim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imyaka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yose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Naman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urukundo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rw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Imana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Yes'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Ndayazigamye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hogir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abanyag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Sinzopfa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ndayahevye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None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ndaruhutse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Yes'ari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anzigama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Arandind'ivyangora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kand'ivyantsinda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105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Uyu munsi narons' indirimbo nziza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Uyu musi narons' indirimbo nziza Kinyarwanda</dc:title>
  <dc:creator>FRONT</dc:creator>
  <cp:lastModifiedBy>FRONT</cp:lastModifiedBy>
  <cp:revision>7</cp:revision>
  <dcterms:created xsi:type="dcterms:W3CDTF">2024-05-13T15:51:14Z</dcterms:created>
  <dcterms:modified xsi:type="dcterms:W3CDTF">2024-05-13T18:32:49Z</dcterms:modified>
</cp:coreProperties>
</file>