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ECC1-21D3-46ED-9434-262DA0D32A5C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37110-189C-45DB-8974-94DC0DFC4F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out to the Lor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990600"/>
            <a:ext cx="4724400" cy="762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Úr</a:t>
            </a:r>
            <a:r>
              <a:rPr lang="en-US" b="1" dirty="0" smtClean="0"/>
              <a:t> </a:t>
            </a:r>
            <a:r>
              <a:rPr lang="en-US" b="1" dirty="0" err="1" smtClean="0"/>
              <a:t>Jézus</a:t>
            </a:r>
            <a:r>
              <a:rPr lang="en-US" b="1" dirty="0" smtClean="0"/>
              <a:t>, </a:t>
            </a:r>
            <a:r>
              <a:rPr lang="en-US" b="1" dirty="0" err="1" smtClean="0"/>
              <a:t>Megváltóm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8534400" cy="2895600"/>
          </a:xfrm>
        </p:spPr>
        <p:txBody>
          <a:bodyPr numCol="2"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Úr Jézus, Megváltóm,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Nincs senki olyan, mint Te,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Magasztalom</a:t>
            </a:r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 szereteted nagy voltát.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Vígaszom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Oltalmam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Menedékem, váram,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 vagyok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Egész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valóm,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Téged szomjaz, Téged áld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Ref</a:t>
            </a:r>
            <a:endParaRPr lang="hu-HU" sz="20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Kiálts az Úrnak, te föld, énekelj,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Adj dicsőséget a Felségesnek,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Hegyek, hódoljatok</a:t>
            </a:r>
            <a:r>
              <a:rPr lang="hu-HU" sz="2000" b="1" dirty="0" smtClean="0">
                <a:solidFill>
                  <a:srgbClr val="FF0000"/>
                </a:solidFill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Zúgj </a:t>
            </a:r>
            <a:r>
              <a:rPr lang="hu-HU" sz="2000" b="1" dirty="0" smtClean="0">
                <a:solidFill>
                  <a:srgbClr val="FF0000"/>
                </a:solidFill>
              </a:rPr>
              <a:t>tenger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A mi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Urunk </a:t>
            </a:r>
            <a:r>
              <a:rPr lang="hu-HU" sz="2000" b="1" dirty="0" smtClean="0">
                <a:solidFill>
                  <a:srgbClr val="FF0000"/>
                </a:solidFill>
              </a:rPr>
              <a:t>nagy nevének!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Éneklem hűséged és kegyelmed,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Örökké szeretlek, én Istenem,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Semmi sem ér fel a Te jelenléteddel!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Úr Jézus, Megváltóm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Úr Jézus, Megváltóm hungary</dc:title>
  <dc:creator>FRONT</dc:creator>
  <cp:lastModifiedBy>FRONT</cp:lastModifiedBy>
  <cp:revision>7</cp:revision>
  <dcterms:created xsi:type="dcterms:W3CDTF">2024-05-02T18:15:07Z</dcterms:created>
  <dcterms:modified xsi:type="dcterms:W3CDTF">2024-05-02T20:38:38Z</dcterms:modified>
</cp:coreProperties>
</file>