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2E329-860D-4E1A-816E-789ADF908F3B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5243E-AF67-4FA5-8167-7CCD8C608A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2E329-860D-4E1A-816E-789ADF908F3B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5243E-AF67-4FA5-8167-7CCD8C608A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2E329-860D-4E1A-816E-789ADF908F3B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5243E-AF67-4FA5-8167-7CCD8C608A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2E329-860D-4E1A-816E-789ADF908F3B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5243E-AF67-4FA5-8167-7CCD8C608A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2E329-860D-4E1A-816E-789ADF908F3B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5243E-AF67-4FA5-8167-7CCD8C608A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2E329-860D-4E1A-816E-789ADF908F3B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5243E-AF67-4FA5-8167-7CCD8C608A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2E329-860D-4E1A-816E-789ADF908F3B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5243E-AF67-4FA5-8167-7CCD8C608A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2E329-860D-4E1A-816E-789ADF908F3B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5243E-AF67-4FA5-8167-7CCD8C608A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2E329-860D-4E1A-816E-789ADF908F3B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5243E-AF67-4FA5-8167-7CCD8C608A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2E329-860D-4E1A-816E-789ADF908F3B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5243E-AF67-4FA5-8167-7CCD8C608A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2E329-860D-4E1A-816E-789ADF908F3B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5243E-AF67-4FA5-8167-7CCD8C608A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2E329-860D-4E1A-816E-789ADF908F3B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5243E-AF67-4FA5-8167-7CCD8C608AD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큰 죄에 빠진 날 위해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Ua Hewa Au, Ua Nele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381000"/>
            <a:ext cx="5410200" cy="609599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Ua</a:t>
            </a:r>
            <a:r>
              <a:rPr lang="en-US" b="1" dirty="0"/>
              <a:t> </a:t>
            </a:r>
            <a:r>
              <a:rPr lang="en-US" b="1" dirty="0" err="1"/>
              <a:t>Hewa</a:t>
            </a:r>
            <a:r>
              <a:rPr lang="en-US" b="1" dirty="0"/>
              <a:t> Au, </a:t>
            </a:r>
            <a:r>
              <a:rPr lang="en-US" b="1" dirty="0" err="1"/>
              <a:t>Ua</a:t>
            </a:r>
            <a:r>
              <a:rPr lang="en-US" b="1" dirty="0"/>
              <a:t> </a:t>
            </a:r>
            <a:r>
              <a:rPr lang="en-US" b="1" dirty="0" err="1"/>
              <a:t>Nele</a:t>
            </a:r>
            <a:r>
              <a:rPr lang="en-US" b="1" dirty="0"/>
              <a:t> </a:t>
            </a:r>
            <a:r>
              <a:rPr lang="en-US" b="1" dirty="0" smtClean="0"/>
              <a:t>No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676400"/>
            <a:ext cx="7620000" cy="47244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1.Ua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au,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nele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no,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Aole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wahi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pono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o'u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nele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ia'u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hele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,"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wTau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no'u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maemae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lauwili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no,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kanalua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he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hoopau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la,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no,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luhi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makapo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hoolako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he aloha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hookipa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ia'u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No'u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au,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no 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7</Words>
  <Application>Microsoft Office PowerPoint</Application>
  <PresentationFormat>On-screen Show (4:3)</PresentationFormat>
  <Paragraphs>33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Ua Hewa Au, Ua Nele No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Ua Hewa Au, Ua Nele No  Hawaiian</dc:title>
  <dc:creator>FRONT</dc:creator>
  <cp:lastModifiedBy>FRONT</cp:lastModifiedBy>
  <cp:revision>9</cp:revision>
  <dcterms:created xsi:type="dcterms:W3CDTF">2024-05-20T14:22:35Z</dcterms:created>
  <dcterms:modified xsi:type="dcterms:W3CDTF">2024-05-22T14:13:12Z</dcterms:modified>
</cp:coreProperties>
</file>