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7BD2C-F95B-4D0B-9EA1-BCCD0AAE5276}" type="datetimeFigureOut">
              <a:rPr lang="en-US" smtClean="0"/>
              <a:pPr/>
              <a:t>5/16/2024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C8E80-57C8-4FB1-9E4B-FE92ADEE41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7BD2C-F95B-4D0B-9EA1-BCCD0AAE5276}" type="datetimeFigureOut">
              <a:rPr lang="en-US" smtClean="0"/>
              <a:pPr/>
              <a:t>5/16/2024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C8E80-57C8-4FB1-9E4B-FE92ADEE41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7BD2C-F95B-4D0B-9EA1-BCCD0AAE5276}" type="datetimeFigureOut">
              <a:rPr lang="en-US" smtClean="0"/>
              <a:pPr/>
              <a:t>5/16/2024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C8E80-57C8-4FB1-9E4B-FE92ADEE41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7BD2C-F95B-4D0B-9EA1-BCCD0AAE5276}" type="datetimeFigureOut">
              <a:rPr lang="en-US" smtClean="0"/>
              <a:pPr/>
              <a:t>5/16/2024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C8E80-57C8-4FB1-9E4B-FE92ADEE41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7BD2C-F95B-4D0B-9EA1-BCCD0AAE5276}" type="datetimeFigureOut">
              <a:rPr lang="en-US" smtClean="0"/>
              <a:pPr/>
              <a:t>5/16/2024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C8E80-57C8-4FB1-9E4B-FE92ADEE41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7BD2C-F95B-4D0B-9EA1-BCCD0AAE5276}" type="datetimeFigureOut">
              <a:rPr lang="en-US" smtClean="0"/>
              <a:pPr/>
              <a:t>5/16/2024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C8E80-57C8-4FB1-9E4B-FE92ADEE41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7BD2C-F95B-4D0B-9EA1-BCCD0AAE5276}" type="datetimeFigureOut">
              <a:rPr lang="en-US" smtClean="0"/>
              <a:pPr/>
              <a:t>5/16/2024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C8E80-57C8-4FB1-9E4B-FE92ADEE41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7BD2C-F95B-4D0B-9EA1-BCCD0AAE5276}" type="datetimeFigureOut">
              <a:rPr lang="en-US" smtClean="0"/>
              <a:pPr/>
              <a:t>5/16/2024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C8E80-57C8-4FB1-9E4B-FE92ADEE41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7BD2C-F95B-4D0B-9EA1-BCCD0AAE5276}" type="datetimeFigureOut">
              <a:rPr lang="en-US" smtClean="0"/>
              <a:pPr/>
              <a:t>5/16/2024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C8E80-57C8-4FB1-9E4B-FE92ADEE41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7BD2C-F95B-4D0B-9EA1-BCCD0AAE5276}" type="datetimeFigureOut">
              <a:rPr lang="en-US" smtClean="0"/>
              <a:pPr/>
              <a:t>5/16/2024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C8E80-57C8-4FB1-9E4B-FE92ADEE41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7BD2C-F95B-4D0B-9EA1-BCCD0AAE5276}" type="datetimeFigureOut">
              <a:rPr lang="en-US" smtClean="0"/>
              <a:pPr/>
              <a:t>5/16/2024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C8E80-57C8-4FB1-9E4B-FE92ADEE41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27BD2C-F95B-4D0B-9EA1-BCCD0AAE5276}" type="datetimeFigureOut">
              <a:rPr lang="en-US" smtClean="0"/>
              <a:pPr/>
              <a:t>5/16/2024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BC8E80-57C8-4FB1-9E4B-FE92ADEE416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hen peace, like a river, attendeth my way1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sy misy miadana ka afa p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71604" y="642918"/>
            <a:ext cx="6000792" cy="571504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/>
            </a:r>
            <a:br>
              <a:rPr lang="en-US" b="1" dirty="0" smtClean="0"/>
            </a:br>
            <a:r>
              <a:rPr lang="pl-PL" b="1" dirty="0" smtClean="0"/>
              <a:t>Tsy </a:t>
            </a:r>
            <a:r>
              <a:rPr lang="pl-PL" b="1" dirty="0"/>
              <a:t>misy miadana ka afa </a:t>
            </a:r>
            <a:r>
              <a:rPr lang="pl-PL" b="1" dirty="0" smtClean="0"/>
              <a:t>po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pl-PL" dirty="0"/>
              <a:t/>
            </a:r>
            <a:br>
              <a:rPr lang="pl-PL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33968" y="2786058"/>
            <a:ext cx="7500990" cy="3714776"/>
          </a:xfrm>
        </p:spPr>
        <p:txBody>
          <a:bodyPr numCol="2"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Tsy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misy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miadana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afa-po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Izay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monina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eto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an-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tany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izay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mino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Tompo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Jeso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hahazo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tsy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lany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Fiv</a:t>
            </a:r>
            <a:r>
              <a:rPr lang="en-US" sz="1800" b="1" dirty="0" smtClean="0">
                <a:solidFill>
                  <a:srgbClr val="FF0000"/>
                </a:solidFill>
              </a:rPr>
              <a:t> : 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Mba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irio</a:t>
            </a:r>
            <a:r>
              <a:rPr lang="en-US" sz="1800" b="1" dirty="0" smtClean="0">
                <a:solidFill>
                  <a:srgbClr val="FF0000"/>
                </a:solidFill>
              </a:rPr>
              <a:t>, </a:t>
            </a:r>
            <a:r>
              <a:rPr lang="en-US" sz="1800" b="1" dirty="0" err="1" smtClean="0">
                <a:solidFill>
                  <a:srgbClr val="FF0000"/>
                </a:solidFill>
              </a:rPr>
              <a:t>mba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irio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Ny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hananana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an'i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Jeso</a:t>
            </a:r>
            <a:r>
              <a:rPr lang="en-US" sz="18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Raha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misy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mahory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mahazo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ety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no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hanala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izany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Tsarovy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avotra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Kalvary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nalatsany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tany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rany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Izao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maniry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hanaraka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Anao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Tompo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Mpanafaka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ota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fantatro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tsara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hatramin'zao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fitiavanao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ahy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mpanota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95</TotalTime>
  <Words>83</Words>
  <Application>Microsoft Office PowerPoint</Application>
  <PresentationFormat>On-screen Show (4:3)</PresentationFormat>
  <Paragraphs>22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 Tsy misy miadana ka afa po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Tsy misy miadana ka afa po </dc:title>
  <dc:creator>mary</dc:creator>
  <cp:lastModifiedBy>FRONT</cp:lastModifiedBy>
  <cp:revision>10</cp:revision>
  <dcterms:created xsi:type="dcterms:W3CDTF">2022-02-28T01:13:24Z</dcterms:created>
  <dcterms:modified xsi:type="dcterms:W3CDTF">2024-05-16T14:38:19Z</dcterms:modified>
</cp:coreProperties>
</file>