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A262E-7CA0-4260-A438-231910A6802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91971-6A9C-41C5-A06B-D84558A67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m pod Kristovým kríž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5943600" cy="5333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Tam pod </a:t>
            </a:r>
            <a:r>
              <a:rPr lang="en-US" b="1" dirty="0" err="1"/>
              <a:t>Kristovým</a:t>
            </a:r>
            <a:r>
              <a:rPr lang="en-US" b="1" dirty="0"/>
              <a:t> </a:t>
            </a:r>
            <a:r>
              <a:rPr lang="en-US" b="1" dirty="0" err="1" smtClean="0"/>
              <a:t>krížom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95400"/>
            <a:ext cx="6019800" cy="39624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Tam pod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Kristovým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miesto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spočinúť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nevľúdna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domov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vprostred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púšte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oddych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cestách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páľave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poludnia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ťažkých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bremenách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Ó,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skrýša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pevná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maják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mrákavách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spravodlivosť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nebeská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stretáva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Jakob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rebrík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zrel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obkľúčil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vďaka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Pánovmu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stúpať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Ó,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Spasiteľov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upierať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zrak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zomieral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hriech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dobojoval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slzách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vyznávam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chápať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dosť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preslávnej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vlastnú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nehodnosť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Tam pod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Kristovým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ostať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nezrieť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slnka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svit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tváre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šťastný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opustiť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smiem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zisk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hanbou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hriešna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minulosť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zdroj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tam.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173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Tam pod Kristovým krížom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Tam pod Kristovým krížom czech</dc:title>
  <dc:creator>FRONT</dc:creator>
  <cp:lastModifiedBy>FRONT</cp:lastModifiedBy>
  <cp:revision>5</cp:revision>
  <dcterms:created xsi:type="dcterms:W3CDTF">2024-05-14T17:41:48Z</dcterms:created>
  <dcterms:modified xsi:type="dcterms:W3CDTF">2024-05-15T13:41:30Z</dcterms:modified>
</cp:coreProperties>
</file>