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4" autoAdjust="0"/>
    <p:restoredTop sz="94598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437E-860C-4EB9-8AFA-3D8BC89DA875}" type="datetimeFigureOut">
              <a:rPr lang="en-US" smtClean="0"/>
              <a:pPr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C5CAC-6F66-4FB7-A096-D671AC21B4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harap mo ang mundo'y aaw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503" y="223255"/>
            <a:ext cx="7000924" cy="45370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 </a:t>
            </a:r>
            <a:r>
              <a:rPr lang="en-US" b="1" dirty="0" err="1" smtClean="0"/>
              <a:t>harap</a:t>
            </a:r>
            <a:r>
              <a:rPr lang="en-US" b="1" dirty="0" smtClean="0"/>
              <a:t> mo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mundo'y</a:t>
            </a:r>
            <a:r>
              <a:rPr lang="en-US" b="1" dirty="0" smtClean="0"/>
              <a:t> </a:t>
            </a:r>
            <a:r>
              <a:rPr lang="en-US" b="1" dirty="0" err="1" smtClean="0"/>
              <a:t>aawit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8596" y="1214422"/>
            <a:ext cx="52864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katulad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Araw-araw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pupurihin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Payapang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kublihan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Moog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tanggula't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lakas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katauhan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Sasamba't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magpupuri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Koro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harap</a:t>
            </a:r>
            <a:r>
              <a:rPr lang="en-US" b="1" dirty="0" smtClean="0">
                <a:solidFill>
                  <a:srgbClr val="FF0000"/>
                </a:solidFill>
              </a:rPr>
              <a:t> mo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mundo'y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aawit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Papuring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alay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'</a:t>
            </a:r>
            <a:r>
              <a:rPr lang="en-US" b="1" dirty="0" err="1" smtClean="0">
                <a:solidFill>
                  <a:srgbClr val="FF0000"/>
                </a:solidFill>
              </a:rPr>
              <a:t>yo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hari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ngalan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mo'y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luluhod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buong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nilikha</a:t>
            </a:r>
            <a:r>
              <a:rPr lang="en-US" b="1" dirty="0" smtClean="0">
                <a:solidFill>
                  <a:srgbClr val="FF0000"/>
                </a:solidFill>
              </a:rPr>
              <a:t>, o </a:t>
            </a:r>
            <a:r>
              <a:rPr lang="en-US" b="1" dirty="0" err="1" smtClean="0">
                <a:solidFill>
                  <a:srgbClr val="FF0000"/>
                </a:solidFill>
              </a:rPr>
              <a:t>Hesus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Nag-</a:t>
            </a:r>
            <a:r>
              <a:rPr lang="en-US" b="1" dirty="0" err="1" smtClean="0">
                <a:solidFill>
                  <a:srgbClr val="FF0000"/>
                </a:solidFill>
              </a:rPr>
              <a:t>uumapaw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puso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Sa </a:t>
            </a:r>
            <a:r>
              <a:rPr lang="en-US" b="1" dirty="0" err="1" smtClean="0">
                <a:solidFill>
                  <a:srgbClr val="FF0000"/>
                </a:solidFill>
              </a:rPr>
              <a:t>ligaya't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pagsamba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aking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Diyos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Mga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pangako</a:t>
            </a:r>
            <a:r>
              <a:rPr lang="en-US" b="1" dirty="0" smtClean="0">
                <a:solidFill>
                  <a:srgbClr val="FF0000"/>
                </a:solidFill>
              </a:rPr>
              <a:t> mo ay </a:t>
            </a:r>
            <a:r>
              <a:rPr lang="en-US" b="1" dirty="0" err="1" smtClean="0">
                <a:solidFill>
                  <a:srgbClr val="FF0000"/>
                </a:solidFill>
              </a:rPr>
              <a:t>pag-asa</a:t>
            </a:r>
            <a:r>
              <a:rPr lang="en-US" b="1" dirty="0" smtClean="0">
                <a:solidFill>
                  <a:srgbClr val="FF0000"/>
                </a:solidFill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</a:rPr>
              <a:t>Hesus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Walang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hihigit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iyong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pagka</a:t>
            </a:r>
            <a:r>
              <a:rPr lang="en-US" b="1" dirty="0" smtClean="0">
                <a:solidFill>
                  <a:srgbClr val="FF0000"/>
                </a:solidFill>
              </a:rPr>
              <a:t>-</a:t>
            </a:r>
            <a:r>
              <a:rPr lang="en-US" b="1" dirty="0" err="1" smtClean="0">
                <a:solidFill>
                  <a:srgbClr val="FF0000"/>
                </a:solidFill>
              </a:rPr>
              <a:t>Diyos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Hesus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harap mo ang mundo'y aawit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FRONT</cp:lastModifiedBy>
  <cp:revision>12</cp:revision>
  <dcterms:created xsi:type="dcterms:W3CDTF">2023-04-12T18:57:18Z</dcterms:created>
  <dcterms:modified xsi:type="dcterms:W3CDTF">2024-05-08T15:11:01Z</dcterms:modified>
</cp:coreProperties>
</file>