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DE6A-7AA9-4F52-8D9C-B4E8705C182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7961-0CA6-4CB0-A19C-CDB846916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DE6A-7AA9-4F52-8D9C-B4E8705C182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7961-0CA6-4CB0-A19C-CDB846916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DE6A-7AA9-4F52-8D9C-B4E8705C182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7961-0CA6-4CB0-A19C-CDB846916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DE6A-7AA9-4F52-8D9C-B4E8705C182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7961-0CA6-4CB0-A19C-CDB846916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DE6A-7AA9-4F52-8D9C-B4E8705C182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7961-0CA6-4CB0-A19C-CDB846916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DE6A-7AA9-4F52-8D9C-B4E8705C182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7961-0CA6-4CB0-A19C-CDB846916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DE6A-7AA9-4F52-8D9C-B4E8705C182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7961-0CA6-4CB0-A19C-CDB846916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DE6A-7AA9-4F52-8D9C-B4E8705C182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7961-0CA6-4CB0-A19C-CDB846916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DE6A-7AA9-4F52-8D9C-B4E8705C182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7961-0CA6-4CB0-A19C-CDB846916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DE6A-7AA9-4F52-8D9C-B4E8705C182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7961-0CA6-4CB0-A19C-CDB846916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DE6A-7AA9-4F52-8D9C-B4E8705C182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07961-0CA6-4CB0-A19C-CDB8469164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4DE6A-7AA9-4F52-8D9C-B4E8705C182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07961-0CA6-4CB0-A19C-CDB8469164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pa Till G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1802" y="0"/>
            <a:ext cx="3000396" cy="42862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Ropa</a:t>
            </a:r>
            <a:r>
              <a:rPr lang="en-US" b="1" dirty="0" smtClean="0"/>
              <a:t> </a:t>
            </a:r>
            <a:r>
              <a:rPr lang="en-US" b="1" dirty="0"/>
              <a:t>Till </a:t>
            </a:r>
            <a:r>
              <a:rPr lang="en-US" b="1" dirty="0" err="1" smtClean="0"/>
              <a:t>Gud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1472" y="714356"/>
            <a:ext cx="442915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/>
              <a:t>Min </a:t>
            </a:r>
            <a:r>
              <a:rPr lang="sv-SE" b="1" dirty="0" smtClean="0"/>
              <a:t>Jesus, min Herre</a:t>
            </a:r>
          </a:p>
          <a:p>
            <a:r>
              <a:rPr lang="sv-SE" b="1" dirty="0" smtClean="0"/>
              <a:t>Gud, det finns ingen som du</a:t>
            </a:r>
          </a:p>
          <a:p>
            <a:r>
              <a:rPr lang="sv-SE" b="1" dirty="0" smtClean="0"/>
              <a:t>Min lovsång jag ger</a:t>
            </a:r>
          </a:p>
          <a:p>
            <a:r>
              <a:rPr lang="sv-SE" b="1" dirty="0" smtClean="0"/>
              <a:t>Till Dig mer och mer</a:t>
            </a:r>
          </a:p>
          <a:p>
            <a:r>
              <a:rPr lang="sv-SE" b="1" dirty="0" smtClean="0"/>
              <a:t>Förundrad av din kärleks djup</a:t>
            </a:r>
          </a:p>
          <a:p>
            <a:r>
              <a:rPr lang="sv-SE" b="1" dirty="0" smtClean="0"/>
              <a:t>Du tröstar, Du skyddar</a:t>
            </a:r>
          </a:p>
          <a:p>
            <a:r>
              <a:rPr lang="sv-SE" b="1" dirty="0" smtClean="0"/>
              <a:t>Styrker den vacklandes steg</a:t>
            </a:r>
          </a:p>
          <a:p>
            <a:r>
              <a:rPr lang="sv-SE" b="1" dirty="0" smtClean="0"/>
              <a:t>Forma min dag mitt liv</a:t>
            </a:r>
          </a:p>
          <a:p>
            <a:r>
              <a:rPr lang="sv-SE" b="1" dirty="0" smtClean="0"/>
              <a:t>Och mitt jag</a:t>
            </a:r>
          </a:p>
          <a:p>
            <a:r>
              <a:rPr lang="sv-SE" b="1" dirty="0" smtClean="0"/>
              <a:t>För alltid vill jag tillbe </a:t>
            </a:r>
            <a:r>
              <a:rPr lang="sv-SE" b="1" dirty="0" smtClean="0"/>
              <a:t>Dig</a:t>
            </a:r>
          </a:p>
          <a:p>
            <a:endParaRPr lang="sv-SE" b="1" dirty="0" smtClean="0">
              <a:solidFill>
                <a:srgbClr val="FF0000"/>
              </a:solidFill>
            </a:endParaRPr>
          </a:p>
          <a:p>
            <a:endParaRPr lang="sv-SE" b="1" dirty="0" smtClean="0">
              <a:solidFill>
                <a:srgbClr val="FF0000"/>
              </a:solidFill>
            </a:endParaRPr>
          </a:p>
          <a:p>
            <a:r>
              <a:rPr lang="sv-SE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sv-SE" b="1" dirty="0" smtClean="0">
                <a:solidFill>
                  <a:srgbClr val="FF0000"/>
                </a:solidFill>
              </a:rPr>
              <a:t>Ropa </a:t>
            </a:r>
            <a:r>
              <a:rPr lang="sv-SE" b="1" dirty="0" smtClean="0">
                <a:solidFill>
                  <a:srgbClr val="FF0000"/>
                </a:solidFill>
              </a:rPr>
              <a:t>till Gud. Över hela vår jord</a:t>
            </a:r>
            <a:br>
              <a:rPr lang="sv-SE" b="1" dirty="0" smtClean="0">
                <a:solidFill>
                  <a:srgbClr val="FF0000"/>
                </a:solidFill>
              </a:rPr>
            </a:br>
            <a:r>
              <a:rPr lang="sv-SE" b="1" dirty="0" smtClean="0">
                <a:solidFill>
                  <a:srgbClr val="FF0000"/>
                </a:solidFill>
              </a:rPr>
              <a:t>Stiger en hyllning en hymn utan ord</a:t>
            </a:r>
            <a:br>
              <a:rPr lang="sv-SE" b="1" dirty="0" smtClean="0">
                <a:solidFill>
                  <a:srgbClr val="FF0000"/>
                </a:solidFill>
              </a:rPr>
            </a:br>
            <a:r>
              <a:rPr lang="sv-SE" b="1" dirty="0" smtClean="0">
                <a:solidFill>
                  <a:srgbClr val="FF0000"/>
                </a:solidFill>
              </a:rPr>
              <a:t>Berg faller ner, havets vågor bryts</a:t>
            </a:r>
            <a:br>
              <a:rPr lang="sv-SE" b="1" dirty="0" smtClean="0">
                <a:solidFill>
                  <a:srgbClr val="FF0000"/>
                </a:solidFill>
              </a:rPr>
            </a:br>
            <a:r>
              <a:rPr lang="sv-SE" b="1" dirty="0" smtClean="0">
                <a:solidFill>
                  <a:srgbClr val="FF0000"/>
                </a:solidFill>
              </a:rPr>
              <a:t>När dom hör Herrens namn</a:t>
            </a:r>
            <a:br>
              <a:rPr lang="sv-SE" b="1" dirty="0" smtClean="0">
                <a:solidFill>
                  <a:srgbClr val="FF0000"/>
                </a:solidFill>
              </a:rPr>
            </a:br>
            <a:r>
              <a:rPr lang="sv-SE" b="1" dirty="0" smtClean="0">
                <a:solidFill>
                  <a:srgbClr val="FF0000"/>
                </a:solidFill>
              </a:rPr>
              <a:t>Din kärlek och glädje nu fyller min själ</a:t>
            </a:r>
            <a:br>
              <a:rPr lang="sv-SE" b="1" dirty="0" smtClean="0">
                <a:solidFill>
                  <a:srgbClr val="FF0000"/>
                </a:solidFill>
              </a:rPr>
            </a:br>
            <a:r>
              <a:rPr lang="sv-SE" b="1" dirty="0" smtClean="0">
                <a:solidFill>
                  <a:srgbClr val="FF0000"/>
                </a:solidFill>
              </a:rPr>
              <a:t>Min sång går till Honom som gjort allting väl</a:t>
            </a:r>
            <a:br>
              <a:rPr lang="sv-SE" b="1" dirty="0" smtClean="0">
                <a:solidFill>
                  <a:srgbClr val="FF0000"/>
                </a:solidFill>
              </a:rPr>
            </a:br>
            <a:r>
              <a:rPr lang="sv-SE" b="1" dirty="0" smtClean="0">
                <a:solidFill>
                  <a:srgbClr val="FF0000"/>
                </a:solidFill>
              </a:rPr>
              <a:t>Inget kan mätas med</a:t>
            </a:r>
            <a:br>
              <a:rPr lang="sv-SE" b="1" dirty="0" smtClean="0">
                <a:solidFill>
                  <a:srgbClr val="FF0000"/>
                </a:solidFill>
              </a:rPr>
            </a:br>
            <a:r>
              <a:rPr lang="sv-SE" b="1" dirty="0" smtClean="0">
                <a:solidFill>
                  <a:srgbClr val="FF0000"/>
                </a:solidFill>
              </a:rPr>
              <a:t>Löftet jag har i Dig</a:t>
            </a:r>
            <a:endParaRPr lang="sv-SE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Ropa Till Gud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Ropa Till Gud </dc:title>
  <dc:creator>mary</dc:creator>
  <cp:lastModifiedBy>FRONT</cp:lastModifiedBy>
  <cp:revision>7</cp:revision>
  <dcterms:created xsi:type="dcterms:W3CDTF">2023-04-24T00:55:39Z</dcterms:created>
  <dcterms:modified xsi:type="dcterms:W3CDTF">2024-05-03T15:13:23Z</dcterms:modified>
</cp:coreProperties>
</file>