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6" d="100"/>
          <a:sy n="106" d="100"/>
        </p:scale>
        <p:origin x="-259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236CF-7731-4A9D-80F1-8F3F91AE164A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D71F9-D8B2-4EE9-A273-527BBAC6E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stanowiłem iść za Jezus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Postanowiłem</a:t>
            </a:r>
            <a:r>
              <a:rPr lang="en-US" b="1" dirty="0" smtClean="0"/>
              <a:t> </a:t>
            </a:r>
            <a:r>
              <a:rPr lang="en-US" b="1" dirty="0" err="1" smtClean="0"/>
              <a:t>iść</a:t>
            </a:r>
            <a:r>
              <a:rPr lang="en-US" b="1" dirty="0" smtClean="0"/>
              <a:t> </a:t>
            </a:r>
            <a:r>
              <a:rPr lang="en-US" b="1" dirty="0" err="1" smtClean="0"/>
              <a:t>za</a:t>
            </a:r>
            <a:r>
              <a:rPr lang="en-US" b="1" dirty="0" smtClean="0"/>
              <a:t> </a:t>
            </a:r>
            <a:r>
              <a:rPr lang="en-US" b="1" dirty="0" err="1" smtClean="0"/>
              <a:t>Jezusem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4114800" cy="41910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Postanowiłem pójść za Jezusem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Postanowiłem pójść za Jezusem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Postanowiłem pójść za Jezusem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wrócę już, nie wrócę już!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Chociaż samotny tą drogą idę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Chociaż samotny tą drogą idę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Chociaż samotny tą drogą idę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wrócę już, nie wrócę już!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Ten świat jest za mną, a Krzyż przede mną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 świat jest za mną, a Krzyż przede mną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 świat jest za mną, a Krzyż przede mną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wrócę już, nie wrócę już!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Ach, zabierz świat ten i daj mi Zbawcę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zabierz świat ten i daj mi Zbawcę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zabierz świat ten i daj mi Zbawcę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wrócę już, nie wrócę już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128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Postanowiłem iść za Jezusem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Zdecydowałem iść za Jezusem POLISH</dc:title>
  <dc:creator>FRONT</dc:creator>
  <cp:lastModifiedBy>FRONT</cp:lastModifiedBy>
  <cp:revision>7</cp:revision>
  <dcterms:created xsi:type="dcterms:W3CDTF">2024-05-27T15:27:49Z</dcterms:created>
  <dcterms:modified xsi:type="dcterms:W3CDTF">2024-05-29T15:00:34Z</dcterms:modified>
</cp:coreProperties>
</file>