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9FE8-9C5B-4430-BFA7-3C752EFE3B2D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9A3FE-E077-4688-8D9B-53B63EC200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큰 죄에 빠진 날 위해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taco mfise niregu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48768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Ntaco</a:t>
            </a:r>
            <a:r>
              <a:rPr lang="en-US" b="1" dirty="0" smtClean="0"/>
              <a:t> </a:t>
            </a:r>
            <a:r>
              <a:rPr lang="en-US" b="1" dirty="0" err="1"/>
              <a:t>mfise</a:t>
            </a:r>
            <a:r>
              <a:rPr lang="en-US" b="1" dirty="0"/>
              <a:t> </a:t>
            </a:r>
            <a:r>
              <a:rPr lang="en-US" b="1" dirty="0" err="1" smtClean="0"/>
              <a:t>nireguza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3429000" cy="3429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mfise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nireguza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Atar‘uko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wampfiriye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Kandi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yuko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wampamagaye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Mucunguzi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nditavye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Gukekeranya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kwinshi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Mbabazwa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cane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Mukiza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N'intambara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mu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mutima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Mucunguzi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nditavye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Ntaco mfise nireguza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Ntaco mfise nireguza Kinyarwanda </dc:title>
  <dc:creator>FRONT</dc:creator>
  <cp:lastModifiedBy>FRONT</cp:lastModifiedBy>
  <cp:revision>7</cp:revision>
  <dcterms:created xsi:type="dcterms:W3CDTF">2024-05-17T19:49:10Z</dcterms:created>
  <dcterms:modified xsi:type="dcterms:W3CDTF">2024-05-20T15:12:48Z</dcterms:modified>
</cp:coreProperties>
</file>