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42" d="100"/>
          <a:sy n="142" d="100"/>
        </p:scale>
        <p:origin x="-153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13B4C-E5B2-418E-9617-D7883A5B6785}" type="datetimeFigureOut">
              <a:rPr lang="en-US" smtClean="0"/>
              <a:pPr/>
              <a:t>5/17/2024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A295-011A-490D-9196-6F445924DE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13B4C-E5B2-418E-9617-D7883A5B6785}" type="datetimeFigureOut">
              <a:rPr lang="en-US" smtClean="0"/>
              <a:pPr/>
              <a:t>5/17/2024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A295-011A-490D-9196-6F445924DE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13B4C-E5B2-418E-9617-D7883A5B6785}" type="datetimeFigureOut">
              <a:rPr lang="en-US" smtClean="0"/>
              <a:pPr/>
              <a:t>5/17/2024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A295-011A-490D-9196-6F445924DE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13B4C-E5B2-418E-9617-D7883A5B6785}" type="datetimeFigureOut">
              <a:rPr lang="en-US" smtClean="0"/>
              <a:pPr/>
              <a:t>5/17/2024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A295-011A-490D-9196-6F445924DE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13B4C-E5B2-418E-9617-D7883A5B6785}" type="datetimeFigureOut">
              <a:rPr lang="en-US" smtClean="0"/>
              <a:pPr/>
              <a:t>5/17/2024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A295-011A-490D-9196-6F445924DE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13B4C-E5B2-418E-9617-D7883A5B6785}" type="datetimeFigureOut">
              <a:rPr lang="en-US" smtClean="0"/>
              <a:pPr/>
              <a:t>5/17/2024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A295-011A-490D-9196-6F445924DE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13B4C-E5B2-418E-9617-D7883A5B6785}" type="datetimeFigureOut">
              <a:rPr lang="en-US" smtClean="0"/>
              <a:pPr/>
              <a:t>5/17/2024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A295-011A-490D-9196-6F445924DE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13B4C-E5B2-418E-9617-D7883A5B6785}" type="datetimeFigureOut">
              <a:rPr lang="en-US" smtClean="0"/>
              <a:pPr/>
              <a:t>5/17/2024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A295-011A-490D-9196-6F445924DE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13B4C-E5B2-418E-9617-D7883A5B6785}" type="datetimeFigureOut">
              <a:rPr lang="en-US" smtClean="0"/>
              <a:pPr/>
              <a:t>5/17/2024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A295-011A-490D-9196-6F445924DE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13B4C-E5B2-418E-9617-D7883A5B6785}" type="datetimeFigureOut">
              <a:rPr lang="en-US" smtClean="0"/>
              <a:pPr/>
              <a:t>5/17/2024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A295-011A-490D-9196-6F445924DE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13B4C-E5B2-418E-9617-D7883A5B6785}" type="datetimeFigureOut">
              <a:rPr lang="en-US" smtClean="0"/>
              <a:pPr/>
              <a:t>5/17/2024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A295-011A-490D-9196-6F445924DE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813B4C-E5B2-418E-9617-D7883A5B6785}" type="datetimeFigureOut">
              <a:rPr lang="en-US" smtClean="0"/>
              <a:pPr/>
              <a:t>5/17/2024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E6A295-011A-490D-9196-6F445924DE2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peace, like a river, attendeth my way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' impore mu mutima wanj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81000"/>
            <a:ext cx="64008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impore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mutima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wanje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05000"/>
            <a:ext cx="8458200" cy="44958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Ubu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n'amaboro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mutima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wanje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yankijije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ikintu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yanyigishije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ntakwiye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kwiganyira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N' </a:t>
            </a:r>
            <a:r>
              <a:rPr lang="en-US" sz="1600" b="1" dirty="0" err="1" smtClean="0">
                <a:solidFill>
                  <a:srgbClr val="FF0000"/>
                </a:solidFill>
              </a:rPr>
              <a:t>impore</a:t>
            </a:r>
            <a:r>
              <a:rPr lang="en-US" sz="1600" b="1" dirty="0" smtClean="0">
                <a:solidFill>
                  <a:srgbClr val="FF0000"/>
                </a:solidFill>
              </a:rPr>
              <a:t>, n' </a:t>
            </a:r>
            <a:r>
              <a:rPr lang="en-US" sz="1600" b="1" dirty="0" err="1" smtClean="0">
                <a:solidFill>
                  <a:srgbClr val="FF0000"/>
                </a:solidFill>
              </a:rPr>
              <a:t>impore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N' </a:t>
            </a:r>
            <a:r>
              <a:rPr lang="en-US" sz="1600" b="1" dirty="0" err="1" smtClean="0">
                <a:solidFill>
                  <a:srgbClr val="FF0000"/>
                </a:solidFill>
              </a:rPr>
              <a:t>impore</a:t>
            </a:r>
            <a:r>
              <a:rPr lang="en-US" sz="1600" b="1" dirty="0" smtClean="0">
                <a:solidFill>
                  <a:srgbClr val="FF0000"/>
                </a:solidFill>
              </a:rPr>
              <a:t> mu </a:t>
            </a:r>
            <a:r>
              <a:rPr lang="en-US" sz="1600" b="1" dirty="0" err="1" smtClean="0">
                <a:solidFill>
                  <a:srgbClr val="FF0000"/>
                </a:solidFill>
              </a:rPr>
              <a:t>mutima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wanje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Satan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iy'anteye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akandas'imyampi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Numva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mfis’ikindemesha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yabonye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ntokwivuna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Aranyigura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arancungura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Ivyaha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vyanje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vyarabambge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bimwe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vyose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Sinkibitwaye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yarabinduhuye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ishimwe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Noneho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kubganje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kubaho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singitinya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gupfa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Urupfu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narwo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ruzomber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inyungu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yanyujuj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amahoro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Mw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ishikiro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ryacu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mw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ijur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bgami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S'epf’i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kuzimu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bagenzi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Twitege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kwumv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inzamba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z'Umukiza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Uzogaruka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ryari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136</Words>
  <Application>Microsoft Office PowerPoint</Application>
  <PresentationFormat>On-screen Show (4:3)</PresentationFormat>
  <Paragraphs>32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N' impore mu mutima wanje 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Ubu n'amaboro mu mutima wanje  Kinyarwanda  </dc:title>
  <dc:creator>FRONT</dc:creator>
  <cp:lastModifiedBy>FRONT</cp:lastModifiedBy>
  <cp:revision>9</cp:revision>
  <dcterms:created xsi:type="dcterms:W3CDTF">2024-05-15T14:46:55Z</dcterms:created>
  <dcterms:modified xsi:type="dcterms:W3CDTF">2024-05-17T15:40:43Z</dcterms:modified>
</cp:coreProperties>
</file>