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70C8E-29B5-4B3B-83FE-019B38BDAC8B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9FB6-6CB2-4B46-A52F-E6020D5941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ôj Ježiš, si spás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Môj</a:t>
            </a:r>
            <a:r>
              <a:rPr lang="en-US" b="1" dirty="0" smtClean="0"/>
              <a:t> </a:t>
            </a:r>
            <a:r>
              <a:rPr lang="en-US" b="1" dirty="0" err="1" smtClean="0"/>
              <a:t>Ježiš</a:t>
            </a:r>
            <a:r>
              <a:rPr lang="en-US" b="1" dirty="0" smtClean="0"/>
              <a:t>,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spásou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066800"/>
            <a:ext cx="4648200" cy="4343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Majster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štítom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záchranou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Sám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Boh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môj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celá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zem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nech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vidí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že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sláva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moc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majestát</a:t>
            </a:r>
            <a:r>
              <a:rPr lang="en-US" sz="1800" b="1" dirty="0" smtClean="0">
                <a:solidFill>
                  <a:srgbClr val="FF0000"/>
                </a:solidFill>
              </a:rPr>
              <a:t> Ti </a:t>
            </a:r>
            <a:r>
              <a:rPr lang="en-US" sz="1800" b="1" dirty="0" err="1" smtClean="0">
                <a:solidFill>
                  <a:srgbClr val="FF0000"/>
                </a:solidFill>
              </a:rPr>
              <a:t>patrí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Hory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pred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trónom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skláňajú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Ty </a:t>
            </a:r>
            <a:r>
              <a:rPr lang="en-US" sz="1800" b="1" dirty="0" err="1" smtClean="0">
                <a:solidFill>
                  <a:srgbClr val="FF0000"/>
                </a:solidFill>
              </a:rPr>
              <a:t>sám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vládneš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slávne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Spievam</a:t>
            </a:r>
            <a:r>
              <a:rPr lang="en-US" sz="1800" b="1" dirty="0" smtClean="0">
                <a:solidFill>
                  <a:srgbClr val="FF0000"/>
                </a:solidFill>
              </a:rPr>
              <a:t> Ti </a:t>
            </a:r>
            <a:r>
              <a:rPr lang="en-US" sz="1800" b="1" dirty="0" err="1" smtClean="0">
                <a:solidFill>
                  <a:srgbClr val="FF0000"/>
                </a:solidFill>
              </a:rPr>
              <a:t>rád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veď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Pán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môj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Kráľ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naveky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chcem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stáť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Teba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stále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rád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nič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nie</a:t>
            </a:r>
            <a:r>
              <a:rPr lang="en-US" sz="1800" b="1" dirty="0" smtClean="0">
                <a:solidFill>
                  <a:srgbClr val="FF0000"/>
                </a:solidFill>
              </a:rPr>
              <a:t> je </a:t>
            </a:r>
            <a:r>
              <a:rPr lang="en-US" sz="1800" b="1" dirty="0" err="1" smtClean="0">
                <a:solidFill>
                  <a:srgbClr val="FF0000"/>
                </a:solidFill>
              </a:rPr>
              <a:t>viac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láska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čo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nám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Môj Ježiš, si spásou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Môj Ježiš, si spásou  czech</dc:title>
  <dc:creator>FRONT</dc:creator>
  <cp:lastModifiedBy>FRONT</cp:lastModifiedBy>
  <cp:revision>5</cp:revision>
  <dcterms:created xsi:type="dcterms:W3CDTF">2024-05-05T00:50:27Z</dcterms:created>
  <dcterms:modified xsi:type="dcterms:W3CDTF">2024-05-05T20:49:09Z</dcterms:modified>
</cp:coreProperties>
</file>