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08E6F-7A54-461A-A2F1-27AE6DFA3453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40652-3158-45B0-B9DB-C513994DE4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o yeshu muktida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686800" cy="609600"/>
          </a:xfrm>
        </p:spPr>
        <p:txBody>
          <a:bodyPr>
            <a:noAutofit/>
          </a:bodyPr>
          <a:lstStyle/>
          <a:p>
            <a:r>
              <a:rPr lang="en-US" sz="3600" b="1" dirty="0" err="1"/>
              <a:t>Mero</a:t>
            </a:r>
            <a:r>
              <a:rPr lang="en-US" sz="3600" b="1" dirty="0"/>
              <a:t> </a:t>
            </a:r>
            <a:r>
              <a:rPr lang="en-US" sz="3600" b="1" dirty="0" err="1"/>
              <a:t>yeshu</a:t>
            </a:r>
            <a:r>
              <a:rPr lang="en-US" sz="3600" b="1" dirty="0"/>
              <a:t> </a:t>
            </a:r>
            <a:r>
              <a:rPr lang="en-US" sz="3600" b="1" dirty="0" err="1" smtClean="0"/>
              <a:t>muktidata</a:t>
            </a:r>
            <a:r>
              <a:rPr lang="en-US" sz="3600" b="1" dirty="0" smtClean="0"/>
              <a:t>  </a:t>
            </a:r>
            <a:r>
              <a:rPr lang="hi-IN" sz="3600" b="1" dirty="0" smtClean="0"/>
              <a:t>मेरो </a:t>
            </a:r>
            <a:r>
              <a:rPr lang="hi-IN" sz="3600" b="1" dirty="0"/>
              <a:t>येशु </a:t>
            </a:r>
            <a:r>
              <a:rPr lang="hi-IN" sz="3600" b="1" dirty="0" smtClean="0"/>
              <a:t>मुक्तिदाता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362200"/>
            <a:ext cx="5029200" cy="3657600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मेरो येशु मुक्तिदाता तपाई झै छैन अरु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जीवन भरी गर्छु स्तुती तपाईको त्यो महान प्रेम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मेरो सान्त्वना मेरो सुरक्षा वलियो छत्रछाँया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सम्म मेरो प्राण छ आराधना गर्छु प्रभु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सारा पृथ्वी गाओ स्वर उचाली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सामर्थ शक्ति र प्रसंसा राजालाई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पर्वतको झुक्छ समुन्द्र गर्जन्छ तपाईको नाउ सुनेर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गाउछु तपाईको महान कार्यमा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अनन्त सम्म प्रेम गर्छु तपाईलाई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तुलना गर्न नसक्ने प्रतिज्ञा छ तपाईमा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68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Mero yeshu muktidata  मेरो येशु मुक्तिदाता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Mero yeshu muktidata nepal</dc:title>
  <dc:creator>FRONT</dc:creator>
  <cp:lastModifiedBy>FRONT</cp:lastModifiedBy>
  <cp:revision>8</cp:revision>
  <dcterms:created xsi:type="dcterms:W3CDTF">2024-05-05T00:39:49Z</dcterms:created>
  <dcterms:modified xsi:type="dcterms:W3CDTF">2024-05-09T20:21:16Z</dcterms:modified>
</cp:coreProperties>
</file>