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43" autoAdjust="0"/>
    <p:restoredTop sz="94780" autoAdjust="0"/>
  </p:normalViewPr>
  <p:slideViewPr>
    <p:cSldViewPr>
      <p:cViewPr varScale="1">
        <p:scale>
          <a:sx n="111" d="100"/>
          <a:sy n="111" d="100"/>
        </p:scale>
        <p:origin x="-17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51340-F328-4F50-AC40-75F5136C57E5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6AD3-4501-4A7E-B3E3-C163E31A507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주님의 뜻을 이루소서 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456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480" y="0"/>
            <a:ext cx="5643602" cy="714356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Madu</a:t>
            </a:r>
            <a:r>
              <a:rPr lang="en-US" b="1" dirty="0" smtClean="0"/>
              <a:t> </a:t>
            </a:r>
            <a:r>
              <a:rPr lang="en-US" b="1" dirty="0" err="1" smtClean="0"/>
              <a:t>ra</a:t>
            </a:r>
            <a:r>
              <a:rPr lang="en-US" b="1" dirty="0" smtClean="0"/>
              <a:t> </a:t>
            </a:r>
            <a:r>
              <a:rPr lang="en-US" b="1" dirty="0" err="1" smtClean="0"/>
              <a:t>ai</a:t>
            </a:r>
            <a:r>
              <a:rPr lang="en-US" b="1" dirty="0" smtClean="0"/>
              <a:t> </a:t>
            </a:r>
            <a:r>
              <a:rPr lang="en-US" b="1" dirty="0" err="1" smtClean="0"/>
              <a:t>hku</a:t>
            </a:r>
            <a:r>
              <a:rPr lang="en-US" b="1" dirty="0" smtClean="0"/>
              <a:t> </a:t>
            </a:r>
            <a:r>
              <a:rPr lang="en-US" b="1" dirty="0" err="1" smtClean="0"/>
              <a:t>lajang</a:t>
            </a:r>
            <a:r>
              <a:rPr lang="en-US" b="1" dirty="0" smtClean="0"/>
              <a:t> </a:t>
            </a:r>
            <a:r>
              <a:rPr lang="en-US" b="1" dirty="0" err="1" smtClean="0"/>
              <a:t>rit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714488"/>
            <a:ext cx="9144000" cy="478632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lajang</a:t>
            </a:r>
            <a:r>
              <a:rPr lang="en-US" b="1" dirty="0" smtClean="0">
                <a:solidFill>
                  <a:schemeClr val="tx1"/>
                </a:solidFill>
              </a:rPr>
              <a:t>! Nye </a:t>
            </a:r>
            <a:r>
              <a:rPr lang="en-US" b="1" dirty="0" err="1" smtClean="0">
                <a:solidFill>
                  <a:schemeClr val="tx1"/>
                </a:solidFill>
              </a:rPr>
              <a:t>hkum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myit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mang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yawng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ap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ya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nngai</a:t>
            </a:r>
            <a:r>
              <a:rPr lang="en-US" b="1" dirty="0" smtClean="0">
                <a:solidFill>
                  <a:schemeClr val="tx1"/>
                </a:solidFill>
              </a:rPr>
              <a:t>; 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e, </a:t>
            </a:r>
            <a:r>
              <a:rPr lang="en-US" b="1" dirty="0" err="1" smtClean="0">
                <a:solidFill>
                  <a:schemeClr val="tx1"/>
                </a:solidFill>
              </a:rPr>
              <a:t>nang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gaw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bu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sama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gaw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kagam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nngai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lajang</a:t>
            </a:r>
            <a:r>
              <a:rPr lang="en-US" b="1" dirty="0" smtClean="0">
                <a:solidFill>
                  <a:schemeClr val="tx1"/>
                </a:solidFill>
              </a:rPr>
              <a:t>! </a:t>
            </a:r>
            <a:r>
              <a:rPr lang="en-US" b="1" dirty="0" smtClean="0">
                <a:solidFill>
                  <a:schemeClr val="tx1"/>
                </a:solidFill>
              </a:rPr>
              <a:t>Nye </a:t>
            </a:r>
            <a:r>
              <a:rPr lang="en-US" b="1" dirty="0" err="1" smtClean="0">
                <a:solidFill>
                  <a:schemeClr val="tx1"/>
                </a:solidFill>
              </a:rPr>
              <a:t>kraw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lawang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nawng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ap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ya</a:t>
            </a:r>
            <a:r>
              <a:rPr lang="en-US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kashin</a:t>
            </a:r>
            <a:r>
              <a:rPr lang="en-US" b="1" dirty="0" smtClean="0">
                <a:solidFill>
                  <a:schemeClr val="tx1"/>
                </a:solidFill>
              </a:rPr>
              <a:t> yang, </a:t>
            </a:r>
            <a:r>
              <a:rPr lang="en-US" b="1" dirty="0" err="1" smtClean="0">
                <a:solidFill>
                  <a:schemeClr val="tx1"/>
                </a:solidFill>
              </a:rPr>
              <a:t>hkyen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hta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grau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hpraw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a man de </a:t>
            </a:r>
            <a:r>
              <a:rPr lang="en-US" b="1" dirty="0" err="1" smtClean="0">
                <a:solidFill>
                  <a:schemeClr val="tx1"/>
                </a:solidFill>
              </a:rPr>
              <a:t>ya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hpyi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lajang</a:t>
            </a:r>
            <a:r>
              <a:rPr lang="en-US" b="1" dirty="0" smtClean="0">
                <a:solidFill>
                  <a:schemeClr val="tx1"/>
                </a:solidFill>
              </a:rPr>
              <a:t>!  </a:t>
            </a:r>
            <a:r>
              <a:rPr lang="en-US" b="1" dirty="0" err="1" smtClean="0">
                <a:solidFill>
                  <a:schemeClr val="tx1"/>
                </a:solidFill>
              </a:rPr>
              <a:t>Ningma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kap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wa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nngai</a:t>
            </a:r>
            <a:r>
              <a:rPr lang="en-US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ahtawk</a:t>
            </a:r>
            <a:r>
              <a:rPr lang="en-US" b="1" dirty="0" smtClean="0">
                <a:solidFill>
                  <a:schemeClr val="tx1"/>
                </a:solidFill>
              </a:rPr>
              <a:t> yang, </a:t>
            </a:r>
            <a:r>
              <a:rPr lang="en-US" b="1" dirty="0" err="1" smtClean="0">
                <a:solidFill>
                  <a:schemeClr val="tx1"/>
                </a:solidFill>
              </a:rPr>
              <a:t>mai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tsai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wa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lu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Atsam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rawng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htum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nang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rai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Madu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lajang</a:t>
            </a:r>
            <a:r>
              <a:rPr lang="en-US" b="1" dirty="0" smtClean="0">
                <a:solidFill>
                  <a:schemeClr val="tx1"/>
                </a:solidFill>
              </a:rPr>
              <a:t>!  </a:t>
            </a:r>
            <a:r>
              <a:rPr lang="en-US" b="1" dirty="0" smtClean="0">
                <a:solidFill>
                  <a:schemeClr val="tx1"/>
                </a:solidFill>
              </a:rPr>
              <a:t>Nang </a:t>
            </a:r>
            <a:r>
              <a:rPr lang="en-US" b="1" dirty="0" err="1" smtClean="0">
                <a:solidFill>
                  <a:schemeClr val="tx1"/>
                </a:solidFill>
              </a:rPr>
              <a:t>tsawra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hkan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dingnawng</a:t>
            </a:r>
            <a:r>
              <a:rPr lang="en-US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b="1" dirty="0" err="1" smtClean="0">
                <a:solidFill>
                  <a:schemeClr val="tx1"/>
                </a:solidFill>
              </a:rPr>
              <a:t>Wenyi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ning-sam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pra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dan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dawng</a:t>
            </a:r>
            <a:r>
              <a:rPr lang="en-US" b="1" dirty="0" smtClean="0">
                <a:solidFill>
                  <a:schemeClr val="tx1"/>
                </a:solidFill>
              </a:rPr>
              <a:t> u </a:t>
            </a:r>
            <a:r>
              <a:rPr lang="en-US" b="1" dirty="0" err="1" smtClean="0">
                <a:solidFill>
                  <a:schemeClr val="tx1"/>
                </a:solidFill>
              </a:rPr>
              <a:t>ga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Hkristu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hpe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chyu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sha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ngai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ra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sharawng</a:t>
            </a:r>
            <a:r>
              <a:rPr lang="en-US" b="1" dirty="0" smtClean="0">
                <a:solidFill>
                  <a:schemeClr val="tx1"/>
                </a:solidFill>
              </a:rPr>
              <a:t>. Amen.</a:t>
            </a: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146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Madu ra ai hku lajang rit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Madu ra ai hku lajang rit</dc:title>
  <dc:creator>mary</dc:creator>
  <cp:lastModifiedBy>admin</cp:lastModifiedBy>
  <cp:revision>23</cp:revision>
  <dcterms:created xsi:type="dcterms:W3CDTF">2022-05-21T14:51:52Z</dcterms:created>
  <dcterms:modified xsi:type="dcterms:W3CDTF">2026-08-24T18:24:40Z</dcterms:modified>
</cp:coreProperties>
</file>