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32FC2-6DD9-478C-92E7-02C809B26D5F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FB53A-3011-48C2-8B41-E8EB734BE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32FC2-6DD9-478C-92E7-02C809B26D5F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FB53A-3011-48C2-8B41-E8EB734BE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32FC2-6DD9-478C-92E7-02C809B26D5F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FB53A-3011-48C2-8B41-E8EB734BE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32FC2-6DD9-478C-92E7-02C809B26D5F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FB53A-3011-48C2-8B41-E8EB734BE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32FC2-6DD9-478C-92E7-02C809B26D5F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FB53A-3011-48C2-8B41-E8EB734BE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32FC2-6DD9-478C-92E7-02C809B26D5F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FB53A-3011-48C2-8B41-E8EB734BE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32FC2-6DD9-478C-92E7-02C809B26D5F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FB53A-3011-48C2-8B41-E8EB734BE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32FC2-6DD9-478C-92E7-02C809B26D5F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FB53A-3011-48C2-8B41-E8EB734BE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32FC2-6DD9-478C-92E7-02C809B26D5F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FB53A-3011-48C2-8B41-E8EB734BE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32FC2-6DD9-478C-92E7-02C809B26D5F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FB53A-3011-48C2-8B41-E8EB734BE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32FC2-6DD9-478C-92E7-02C809B26D5F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FB53A-3011-48C2-8B41-E8EB734BE9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32FC2-6DD9-478C-92E7-02C809B26D5F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FB53A-3011-48C2-8B41-E8EB734BE96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ave decided to follow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-am hotarat sa-l urmez pe I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52399"/>
            <a:ext cx="7162800" cy="533401"/>
          </a:xfrm>
        </p:spPr>
        <p:txBody>
          <a:bodyPr>
            <a:normAutofit fontScale="90000"/>
          </a:bodyPr>
          <a:lstStyle/>
          <a:p>
            <a:r>
              <a:rPr lang="sv-SE" b="1" dirty="0"/>
              <a:t>M-am hotarat sa-l urmez pe </a:t>
            </a:r>
            <a:r>
              <a:rPr lang="sv-SE" b="1" dirty="0" smtClean="0"/>
              <a:t>Isus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914400"/>
            <a:ext cx="4800600" cy="4038600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M-am hotărât sa-L urmez pe Isus,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M-am hotărât sa-L urmez pe Isus,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M-am hotărât sa-L urmez pe Isus,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 înapoi eu nu voi da! Și înapoi eu nu voi da!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Nimic nu mă va clinti pe cale,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Nimic nu mă va clinti pe cale,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Nimic nu mă va clinti pe cale,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 înapoi eu nu voi da! Și înapoi eu nu voi da!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În urmă-i lumea, 'nainte-i crucea,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urmă-i lumea, 'nainte-i crucea,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urmă-i lumea, 'nainte-i crucea,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 înapoi eu nu voi da! Și înapoi eu nu voi da!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Renunț la lume, dar nu la Isus,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Renunț la lume, dar nu la Isus,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Renunț la lume, dar nu la Isus,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 înapoi eu nu voi da! Și înapoi eu nu voi da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163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M-am hotarat sa-l urmez pe Isus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M-am hotarat sa-l urmez pe Isus ROMANIA</dc:title>
  <dc:creator>FRONT</dc:creator>
  <cp:lastModifiedBy>FRONT</cp:lastModifiedBy>
  <cp:revision>6</cp:revision>
  <dcterms:created xsi:type="dcterms:W3CDTF">2024-05-27T15:32:14Z</dcterms:created>
  <dcterms:modified xsi:type="dcterms:W3CDTF">2024-05-31T16:41:00Z</dcterms:modified>
</cp:coreProperties>
</file>