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062E-7A3E-4E6C-8899-C6805133D0CB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987C-E989-4286-9A74-CD133CF7D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062E-7A3E-4E6C-8899-C6805133D0CB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987C-E989-4286-9A74-CD133CF7D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062E-7A3E-4E6C-8899-C6805133D0CB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987C-E989-4286-9A74-CD133CF7D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062E-7A3E-4E6C-8899-C6805133D0CB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987C-E989-4286-9A74-CD133CF7D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062E-7A3E-4E6C-8899-C6805133D0CB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987C-E989-4286-9A74-CD133CF7D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062E-7A3E-4E6C-8899-C6805133D0CB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987C-E989-4286-9A74-CD133CF7D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062E-7A3E-4E6C-8899-C6805133D0CB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987C-E989-4286-9A74-CD133CF7D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062E-7A3E-4E6C-8899-C6805133D0CB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987C-E989-4286-9A74-CD133CF7D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062E-7A3E-4E6C-8899-C6805133D0CB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987C-E989-4286-9A74-CD133CF7D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062E-7A3E-4E6C-8899-C6805133D0CB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987C-E989-4286-9A74-CD133CF7D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062E-7A3E-4E6C-8899-C6805133D0CB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987C-E989-4286-9A74-CD133CF7D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3062E-7A3E-4E6C-8899-C6805133D0CB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B987C-E989-4286-9A74-CD133CF7D4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òng nguyện theo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401"/>
            <a:ext cx="5334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Lòng</a:t>
            </a:r>
            <a:r>
              <a:rPr lang="en-US" b="1" dirty="0" smtClean="0"/>
              <a:t> </a:t>
            </a:r>
            <a:r>
              <a:rPr lang="en-US" b="1" dirty="0" err="1" smtClean="0"/>
              <a:t>nguyện</a:t>
            </a:r>
            <a:r>
              <a:rPr lang="en-US" b="1" dirty="0" smtClean="0"/>
              <a:t> </a:t>
            </a:r>
            <a:r>
              <a:rPr lang="en-US" b="1" dirty="0" err="1" smtClean="0"/>
              <a:t>theo</a:t>
            </a:r>
            <a:r>
              <a:rPr lang="en-US" b="1" dirty="0" smtClean="0"/>
              <a:t> Jesus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914400"/>
            <a:ext cx="5334000" cy="42672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Lòng nguyện theo Jesus Con quyết đi theo Ngài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yêu thương ơi! Con quyết đi theo Ngài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nguyện theo Jesus Con quyết đi theo Ngài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quyết không lui Nguyện theo Jesus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Đặt trần gian sau lưng Phía trước cây thập tự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Thế giới phía sau lưng Phía trước cây thập tự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Đặt trần gian sau lưng Phía trước cây thập tự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quyết không lui Nguyện theo Jesus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Dù một mình con thôi Con vẫn bước theo Ngài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ai đi với con Con vẫn bước theo Ngài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Dù một mình con thôi Con vẫn bước theo Ngài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quyết không lui Nguyện theo Jesus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Thập tự Jesus mang Con vác lên theo Ngài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Chông gai gian nan chăng? Con quyết đi theo Ngài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Thập tự Jesus mang Con vác lên theo Ngài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quyết không lui Nguyện theo Jesus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1914</TotalTime>
  <Words>158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Lòng nguyện theo Jesus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Lòng nguyện theo Jesus</dc:title>
  <dc:creator>FRONT</dc:creator>
  <cp:lastModifiedBy>FRONT</cp:lastModifiedBy>
  <cp:revision>6</cp:revision>
  <dcterms:created xsi:type="dcterms:W3CDTF">2024-05-27T15:52:43Z</dcterms:created>
  <dcterms:modified xsi:type="dcterms:W3CDTF">2024-05-31T15:17:20Z</dcterms:modified>
</cp:coreProperties>
</file>