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A847-CBD5-4B90-9C52-F0652A5E8E53}" type="datetimeFigureOut">
              <a:rPr lang="en-US" smtClean="0"/>
              <a:pPr/>
              <a:t>5/19/2024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AAF27-234B-4EC9-9FB4-CB0DBB1AA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A847-CBD5-4B90-9C52-F0652A5E8E53}" type="datetimeFigureOut">
              <a:rPr lang="en-US" smtClean="0"/>
              <a:pPr/>
              <a:t>5/19/2024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AAF27-234B-4EC9-9FB4-CB0DBB1AA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A847-CBD5-4B90-9C52-F0652A5E8E53}" type="datetimeFigureOut">
              <a:rPr lang="en-US" smtClean="0"/>
              <a:pPr/>
              <a:t>5/19/2024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AAF27-234B-4EC9-9FB4-CB0DBB1AA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A847-CBD5-4B90-9C52-F0652A5E8E53}" type="datetimeFigureOut">
              <a:rPr lang="en-US" smtClean="0"/>
              <a:pPr/>
              <a:t>5/19/2024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AAF27-234B-4EC9-9FB4-CB0DBB1AA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A847-CBD5-4B90-9C52-F0652A5E8E53}" type="datetimeFigureOut">
              <a:rPr lang="en-US" smtClean="0"/>
              <a:pPr/>
              <a:t>5/19/2024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AAF27-234B-4EC9-9FB4-CB0DBB1AA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A847-CBD5-4B90-9C52-F0652A5E8E53}" type="datetimeFigureOut">
              <a:rPr lang="en-US" smtClean="0"/>
              <a:pPr/>
              <a:t>5/19/2024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AAF27-234B-4EC9-9FB4-CB0DBB1AA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A847-CBD5-4B90-9C52-F0652A5E8E53}" type="datetimeFigureOut">
              <a:rPr lang="en-US" smtClean="0"/>
              <a:pPr/>
              <a:t>5/19/2024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AAF27-234B-4EC9-9FB4-CB0DBB1AA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A847-CBD5-4B90-9C52-F0652A5E8E53}" type="datetimeFigureOut">
              <a:rPr lang="en-US" smtClean="0"/>
              <a:pPr/>
              <a:t>5/19/2024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AAF27-234B-4EC9-9FB4-CB0DBB1AA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A847-CBD5-4B90-9C52-F0652A5E8E53}" type="datetimeFigureOut">
              <a:rPr lang="en-US" smtClean="0"/>
              <a:pPr/>
              <a:t>5/19/2024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AAF27-234B-4EC9-9FB4-CB0DBB1AA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A847-CBD5-4B90-9C52-F0652A5E8E53}" type="datetimeFigureOut">
              <a:rPr lang="en-US" smtClean="0"/>
              <a:pPr/>
              <a:t>5/19/2024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AAF27-234B-4EC9-9FB4-CB0DBB1AA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A847-CBD5-4B90-9C52-F0652A5E8E53}" type="datetimeFigureOut">
              <a:rPr lang="en-US" smtClean="0"/>
              <a:pPr/>
              <a:t>5/19/2024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AAF27-234B-4EC9-9FB4-CB0DBB1AA3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AA847-CBD5-4B90-9C52-F0652A5E8E53}" type="datetimeFigureOut">
              <a:rPr lang="en-US" smtClean="0"/>
              <a:pPr/>
              <a:t>5/19/2024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AAF27-234B-4EC9-9FB4-CB0DBB1AA3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ust As I Am piano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609600"/>
            <a:ext cx="70104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Küshtu</a:t>
            </a:r>
            <a:r>
              <a:rPr lang="en-US" b="1" dirty="0"/>
              <a:t> </a:t>
            </a:r>
            <a:r>
              <a:rPr lang="en-US" b="1" dirty="0" err="1"/>
              <a:t>si</a:t>
            </a:r>
            <a:r>
              <a:rPr lang="en-US" b="1" dirty="0"/>
              <a:t> jam, pa </a:t>
            </a:r>
            <a:r>
              <a:rPr lang="en-US" b="1" dirty="0" err="1"/>
              <a:t>ndonj</a:t>
            </a:r>
            <a:r>
              <a:rPr lang="en-US" b="1" dirty="0"/>
              <a:t>’ </a:t>
            </a:r>
            <a:r>
              <a:rPr lang="en-US" b="1" dirty="0" err="1"/>
              <a:t>kürkes</a:t>
            </a:r>
            <a:r>
              <a:rPr lang="en-US" b="1" dirty="0" smtClean="0"/>
              <a:t>’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2438400"/>
            <a:ext cx="7391400" cy="39624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Küshtu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jam, pa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ndonj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kürkes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t’marr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gjakun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tünd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ndjes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k’shtu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t’mü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pranosh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shpres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Qengj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shenjt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Küshtu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jam, me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padurim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Kürkoj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pastrim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shpütojü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shpirti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Qengj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shenjt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Küshtu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jam, bile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unü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tundur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jam me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frikü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kürkuar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gjunj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Qengj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shenjt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Küshtu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jam,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mjer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qorr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Shikim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k’naq’si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shürim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shpirt’ror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gjej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gjitha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k’to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Qengj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shenjt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Küshtu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jam, do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t’mü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pranosh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T’mü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fal’sh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t’mü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lash,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shenjt’rosh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k’tü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un’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t’zbatosh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Qengj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shenjt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Küshtu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jam, me ?’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dashuri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Ăfar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ne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largove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takoj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Qengj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shenjt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214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Küshtu si jam, pa ndonj’ kürkes’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Küshtu si jam, pa ndonj’ kürkes’,</dc:title>
  <dc:creator>FRONT</dc:creator>
  <cp:lastModifiedBy>FRONT</cp:lastModifiedBy>
  <cp:revision>4</cp:revision>
  <dcterms:created xsi:type="dcterms:W3CDTF">2024-04-23T17:24:06Z</dcterms:created>
  <dcterms:modified xsi:type="dcterms:W3CDTF">2024-05-19T18:51:48Z</dcterms:modified>
</cp:coreProperties>
</file>