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05768-3DFC-42BA-A292-24E675C8EC7B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BC1FE-D15C-4AFE-8939-459497462D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dyž mír jako pr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Když</a:t>
            </a:r>
            <a:r>
              <a:rPr lang="en-US" b="1" dirty="0" smtClean="0"/>
              <a:t> </a:t>
            </a:r>
            <a:r>
              <a:rPr lang="en-US" b="1" dirty="0" err="1" smtClean="0"/>
              <a:t>mír</a:t>
            </a:r>
            <a:r>
              <a:rPr lang="en-US" b="1" dirty="0" smtClean="0"/>
              <a:t> </a:t>
            </a:r>
            <a:r>
              <a:rPr lang="en-US" b="1" dirty="0" err="1" smtClean="0"/>
              <a:t>jako</a:t>
            </a:r>
            <a:r>
              <a:rPr lang="en-US" b="1" dirty="0" smtClean="0"/>
              <a:t> proud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2192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proud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zaplaví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zármutek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nebesích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laskavý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touží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vzít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náruč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Nemusím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víc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bát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duše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má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ztiš</a:t>
            </a:r>
            <a:r>
              <a:rPr lang="en-US" sz="1600" b="1" dirty="0" smtClean="0">
                <a:solidFill>
                  <a:srgbClr val="FF0000"/>
                </a:solidFill>
              </a:rPr>
              <a:t> se,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tě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rád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nemusím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snášet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předrahých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ranách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svých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nebesům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stoupá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vírou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vidět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cíl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věčně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vejít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Když mír jako proud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Když mír jako proud  cezch</dc:title>
  <dc:creator>FRONT</dc:creator>
  <cp:lastModifiedBy>FRONT</cp:lastModifiedBy>
  <cp:revision>6</cp:revision>
  <dcterms:created xsi:type="dcterms:W3CDTF">2024-05-16T18:03:56Z</dcterms:created>
  <dcterms:modified xsi:type="dcterms:W3CDTF">2024-05-17T15:06:48Z</dcterms:modified>
</cp:coreProperties>
</file>