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7EC3D-86B6-46ED-9F6A-BBECB330C546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4CA0-583C-4979-826B-FFAF3056D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7EC3D-86B6-46ED-9F6A-BBECB330C546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4CA0-583C-4979-826B-FFAF3056D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7EC3D-86B6-46ED-9F6A-BBECB330C546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4CA0-583C-4979-826B-FFAF3056D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7EC3D-86B6-46ED-9F6A-BBECB330C546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4CA0-583C-4979-826B-FFAF3056D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7EC3D-86B6-46ED-9F6A-BBECB330C546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4CA0-583C-4979-826B-FFAF3056D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7EC3D-86B6-46ED-9F6A-BBECB330C546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4CA0-583C-4979-826B-FFAF3056D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7EC3D-86B6-46ED-9F6A-BBECB330C546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4CA0-583C-4979-826B-FFAF3056D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7EC3D-86B6-46ED-9F6A-BBECB330C546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4CA0-583C-4979-826B-FFAF3056D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7EC3D-86B6-46ED-9F6A-BBECB330C546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4CA0-583C-4979-826B-FFAF3056D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7EC3D-86B6-46ED-9F6A-BBECB330C546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4CA0-583C-4979-826B-FFAF3056D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7EC3D-86B6-46ED-9F6A-BBECB330C546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4CA0-583C-4979-826B-FFAF3056D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7EC3D-86B6-46ED-9F6A-BBECB330C546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A4CA0-583C-4979-826B-FFAF3056DB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decided to follow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g har beslutat att följa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28600"/>
            <a:ext cx="6629400" cy="609600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Jag har beslutat att följa </a:t>
            </a:r>
            <a:r>
              <a:rPr lang="sv-SE" b="1" dirty="0" smtClean="0"/>
              <a:t>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524000"/>
            <a:ext cx="3810000" cy="4114800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har beslutat att följa Jesus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har beslutat att följa Jesus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har beslutat att följa Jesus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aldrig mer tillbaka gå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andra tvekar vill jag dock följa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andra tvekar vill jag dock följa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andra tvekar vill jag dock följa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aldrig mer tillbaka går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följer korset och lämnar världen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följer korset och lämnar världen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följer korset och lämnar världen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ingen väg tillbaka går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78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Jag har beslutat att följa Jesus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Jag har beslutat att följa Jesus swedish</dc:title>
  <dc:creator>FRONT</dc:creator>
  <cp:lastModifiedBy>FRONT</cp:lastModifiedBy>
  <cp:revision>8</cp:revision>
  <dcterms:created xsi:type="dcterms:W3CDTF">2024-05-24T20:47:33Z</dcterms:created>
  <dcterms:modified xsi:type="dcterms:W3CDTF">2024-05-26T22:38:20Z</dcterms:modified>
</cp:coreProperties>
</file>