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6117C-9133-43C7-AE0B-390E0311DA31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2B9E1-DB68-4173-9FD4-52840D3251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o ho deciso di seguir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399"/>
            <a:ext cx="6248400" cy="457201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Io ho deciso di seguire </a:t>
            </a:r>
            <a:r>
              <a:rPr lang="it-IT" b="1" dirty="0" smtClean="0"/>
              <a:t>Cristo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5867400" cy="4191000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ho deciso di seguir Cristo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ho deciso di seguir Cristo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ho deciso di seguir Cristo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Indietro, no, non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tornerò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nessun viene con me, ancor Lo seguirò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nessun viene con me, ancor Lo seguirò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nessun viene con me, ancor Lo seguirò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Indietro, no, non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tornerò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mondo lascio, la croce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prendo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mondo lascio, la croce prendo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mondo lascio, la croce prendo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Indietro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no, non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tornerò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Io ho deciso di seguire Cristo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 ho deciso di seguire Cristo ITALY</dc:title>
  <dc:creator>FRONT</dc:creator>
  <cp:lastModifiedBy>FRONT</cp:lastModifiedBy>
  <cp:revision>7</cp:revision>
  <dcterms:created xsi:type="dcterms:W3CDTF">2024-05-27T15:17:36Z</dcterms:created>
  <dcterms:modified xsi:type="dcterms:W3CDTF">2024-05-28T21:15:40Z</dcterms:modified>
</cp:coreProperties>
</file>