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9648-7B06-4C64-81F1-32F874958A72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9BF90-598B-44CB-BD8F-285D554BE1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heb besloten de Heer te vol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"/>
            <a:ext cx="6705600" cy="609599"/>
          </a:xfrm>
        </p:spPr>
        <p:txBody>
          <a:bodyPr>
            <a:normAutofit fontScale="90000"/>
          </a:bodyPr>
          <a:lstStyle/>
          <a:p>
            <a:r>
              <a:rPr lang="nl-NL" sz="4000" b="1" dirty="0" smtClean="0"/>
              <a:t>Ik heb besloten de Heer te </a:t>
            </a:r>
            <a:r>
              <a:rPr lang="nl-NL" sz="4000" b="1" dirty="0" smtClean="0"/>
              <a:t>volgen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81000" y="1066800"/>
            <a:ext cx="4572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/>
              <a:t>Ik heb besloten de Heer te volgen;</a:t>
            </a:r>
          </a:p>
          <a:p>
            <a:r>
              <a:rPr lang="nl-NL" b="1" dirty="0" smtClean="0"/>
              <a:t>Ik heb besloten de Heer te volgen;</a:t>
            </a:r>
          </a:p>
          <a:p>
            <a:r>
              <a:rPr lang="nl-NL" b="1" dirty="0" smtClean="0"/>
              <a:t>Ik heb besloten de Heer te volgen;</a:t>
            </a:r>
          </a:p>
          <a:p>
            <a:r>
              <a:rPr lang="nl-NL" b="1" dirty="0" smtClean="0"/>
              <a:t>Nooit keer ik terug, nooit keer ik terug.</a:t>
            </a:r>
          </a:p>
          <a:p>
            <a:endParaRPr lang="nl-NL" sz="2000" b="1" dirty="0" smtClean="0"/>
          </a:p>
          <a:p>
            <a:r>
              <a:rPr lang="nl-NL" b="1" dirty="0" smtClean="0"/>
              <a:t>Zou niemand meegaan, ik blijf Hem volgen;</a:t>
            </a:r>
          </a:p>
          <a:p>
            <a:r>
              <a:rPr lang="nl-NL" b="1" dirty="0" smtClean="0"/>
              <a:t>Zou niemand meegaan, ik blijf Hem volgen;</a:t>
            </a:r>
          </a:p>
          <a:p>
            <a:r>
              <a:rPr lang="nl-NL" b="1" dirty="0" smtClean="0"/>
              <a:t>Zou niemand meegaan, ik blijf Hem volgen;</a:t>
            </a:r>
          </a:p>
          <a:p>
            <a:r>
              <a:rPr lang="nl-NL" b="1" dirty="0" smtClean="0"/>
              <a:t>Nooit keer ik terug, nooit keer ik terug.</a:t>
            </a:r>
          </a:p>
          <a:p>
            <a:endParaRPr lang="nl-NL" sz="2000" b="1" dirty="0" smtClean="0"/>
          </a:p>
          <a:p>
            <a:r>
              <a:rPr lang="nl-NL" b="1" dirty="0" smtClean="0"/>
              <a:t>De wereld achter en Jezus voor mij;</a:t>
            </a:r>
          </a:p>
          <a:p>
            <a:r>
              <a:rPr lang="nl-NL" b="1" dirty="0" smtClean="0"/>
              <a:t>De wereld achter en Jezus voor mij;</a:t>
            </a:r>
          </a:p>
          <a:p>
            <a:r>
              <a:rPr lang="nl-NL" b="1" dirty="0" smtClean="0"/>
              <a:t>De wereld achter en Jezus voor mij;</a:t>
            </a:r>
          </a:p>
          <a:p>
            <a:r>
              <a:rPr lang="nl-NL" b="1" dirty="0" smtClean="0"/>
              <a:t>Nooit keer ik terug, nooit keer ik terug.</a:t>
            </a:r>
          </a:p>
          <a:p>
            <a:endParaRPr lang="nl-NL" sz="2000" b="1" dirty="0" smtClean="0"/>
          </a:p>
          <a:p>
            <a:r>
              <a:rPr lang="nl-NL" b="1" dirty="0" smtClean="0"/>
              <a:t>Al heb ik vragen, ik blijf Hem volgen;</a:t>
            </a:r>
          </a:p>
          <a:p>
            <a:r>
              <a:rPr lang="nl-NL" b="1" dirty="0" smtClean="0"/>
              <a:t>Al heb ik vragen, ik blijf Hem volgen;</a:t>
            </a:r>
          </a:p>
          <a:p>
            <a:r>
              <a:rPr lang="nl-NL" b="1" dirty="0" smtClean="0"/>
              <a:t>Al heb ik vragen, ik blijf Hem volgen;</a:t>
            </a:r>
          </a:p>
          <a:p>
            <a:r>
              <a:rPr lang="nl-NL" b="1" dirty="0" smtClean="0"/>
              <a:t>Nooit keer ik terug, nooit keer ik terug.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Ik heb besloten de Heer te volgen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heb besloten de Heer te volgen DUTCH</dc:title>
  <dc:creator>FRONT</dc:creator>
  <cp:lastModifiedBy>FRONT</cp:lastModifiedBy>
  <cp:revision>6</cp:revision>
  <dcterms:created xsi:type="dcterms:W3CDTF">2024-05-27T14:55:02Z</dcterms:created>
  <dcterms:modified xsi:type="dcterms:W3CDTF">2024-05-30T13:09:30Z</dcterms:modified>
</cp:coreProperties>
</file>