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DB0FD-4D78-4D45-BAAC-D91255F43588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5817-8B40-4EA7-8FFF-9AF5D95D8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DB0FD-4D78-4D45-BAAC-D91255F43588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5817-8B40-4EA7-8FFF-9AF5D95D8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DB0FD-4D78-4D45-BAAC-D91255F43588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5817-8B40-4EA7-8FFF-9AF5D95D8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DB0FD-4D78-4D45-BAAC-D91255F43588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5817-8B40-4EA7-8FFF-9AF5D95D8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DB0FD-4D78-4D45-BAAC-D91255F43588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5817-8B40-4EA7-8FFF-9AF5D95D8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DB0FD-4D78-4D45-BAAC-D91255F43588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5817-8B40-4EA7-8FFF-9AF5D95D8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DB0FD-4D78-4D45-BAAC-D91255F43588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5817-8B40-4EA7-8FFF-9AF5D95D8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DB0FD-4D78-4D45-BAAC-D91255F43588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5817-8B40-4EA7-8FFF-9AF5D95D8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DB0FD-4D78-4D45-BAAC-D91255F43588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5817-8B40-4EA7-8FFF-9AF5D95D8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DB0FD-4D78-4D45-BAAC-D91255F43588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5817-8B40-4EA7-8FFF-9AF5D95D8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DB0FD-4D78-4D45-BAAC-D91255F43588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5817-8B40-4EA7-8FFF-9AF5D95D8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DB0FD-4D78-4D45-BAAC-D91255F43588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15817-8B40-4EA7-8FFF-9AF5D95D86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의 뜻을 이루소서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er, ga Uw g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"/>
            <a:ext cx="4114800" cy="3048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Heer</a:t>
            </a:r>
            <a:r>
              <a:rPr lang="en-US" b="1" dirty="0"/>
              <a:t>, </a:t>
            </a:r>
            <a:r>
              <a:rPr lang="en-US" b="1" dirty="0" err="1"/>
              <a:t>ga</a:t>
            </a:r>
            <a:r>
              <a:rPr lang="en-US" b="1" dirty="0"/>
              <a:t> </a:t>
            </a:r>
            <a:r>
              <a:rPr lang="en-US" b="1" dirty="0" err="1"/>
              <a:t>Uw</a:t>
            </a:r>
            <a:r>
              <a:rPr lang="en-US" b="1" dirty="0"/>
              <a:t> </a:t>
            </a:r>
            <a:r>
              <a:rPr lang="en-US" b="1" dirty="0" smtClean="0"/>
              <a:t>gang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04800"/>
            <a:ext cx="4191000" cy="4191000"/>
          </a:xfrm>
        </p:spPr>
        <p:txBody>
          <a:bodyPr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Heer, ga Uw gang! breek mij maar en neem.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Gij zijt mijn maker, ‘k ben slechts het leem.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Maak mij een vat geheel naar Uw wil,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Houd door gena mij rustig en stil.</a:t>
            </a:r>
          </a:p>
          <a:p>
            <a:pPr algn="l"/>
            <a:endParaRPr lang="nl-NL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Heer, ga Uw gang! doorzoek en beproef,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er nog iets is, waar ‘k U mee bedroef.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 door Uw bloed van alles mij rein,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Witter dan sneeuw, Heer, wil ‘k voor U zijn.</a:t>
            </a:r>
          </a:p>
          <a:p>
            <a:pPr algn="l"/>
            <a:endParaRPr lang="nl-NL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Heer, ga Uw gang! maak Gij mij maar sterk,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‘k kan zonder U niets doen in mijn werk.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‘k Smeek U dat g’ al mijn smarten geneest,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schenk m’ o Jezus, veel van Uw Geest.</a:t>
            </a:r>
          </a:p>
          <a:p>
            <a:pPr algn="l"/>
            <a:endParaRPr lang="nl-NL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Heer, ga Uw gang! ‘k buig mij voor U neer,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ben de dienstknecht, Gij zijt de Heer.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Maak zo mijn leven, dat het slechts zij,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niet ik maar Christus, leeft nu in mij.</a:t>
            </a:r>
          </a:p>
          <a:p>
            <a:pPr algn="l"/>
            <a:endParaRPr lang="nl-NL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Heer, ga Uw gang! behoud toch Uw werk,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zegen Uw dienaars in Zending en Kerk.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 met Uw vuur, o Heer ’t is de tijd,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 voor Uw komst Uw volk wordt bereid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232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Heer, ga Uw gang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Heer, ga Uw gang   dutch</dc:title>
  <dc:creator>FRONT</dc:creator>
  <cp:lastModifiedBy>FRONT</cp:lastModifiedBy>
  <cp:revision>4</cp:revision>
  <dcterms:created xsi:type="dcterms:W3CDTF">2024-05-24T13:23:09Z</dcterms:created>
  <dcterms:modified xsi:type="dcterms:W3CDTF">2024-05-24T15:03:18Z</dcterms:modified>
</cp:coreProperties>
</file>