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9B22C-BC91-4EAB-8001-B6363659AF08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ED8C2-79FE-4EFA-9B2D-FC70295336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dy pokój niebies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0"/>
            <a:ext cx="4643470" cy="35716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b="1" dirty="0" smtClean="0"/>
              <a:t>Gdy pokój niebieski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452672" y="432792"/>
            <a:ext cx="442915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Gdy pokój niebieski Bóg w duszę mi tchnie,</a:t>
            </a:r>
          </a:p>
          <a:p>
            <a:r>
              <a:rPr lang="pl-PL" b="1" dirty="0" smtClean="0"/>
              <a:t>choć burzy zagraża mi szał,</a:t>
            </a:r>
          </a:p>
          <a:p>
            <a:r>
              <a:rPr lang="pl-PL" b="1" dirty="0" smtClean="0"/>
              <a:t>to jednak we wierze pieśń chwały Mu śle:</a:t>
            </a:r>
          </a:p>
          <a:p>
            <a:r>
              <a:rPr lang="pl-PL" b="1" dirty="0" smtClean="0"/>
              <a:t>Błogo mi w Panu mam wieczny dział".</a:t>
            </a:r>
            <a:endParaRPr lang="en-US" b="1" dirty="0" smtClean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pl-PL" b="1" dirty="0" smtClean="0">
                <a:solidFill>
                  <a:srgbClr val="FF0000"/>
                </a:solidFill>
              </a:rPr>
              <a:t>Refren: </a:t>
            </a:r>
          </a:p>
          <a:p>
            <a:r>
              <a:rPr lang="pl-PL" b="1" i="1" dirty="0" smtClean="0">
                <a:solidFill>
                  <a:srgbClr val="FF0000"/>
                </a:solidFill>
              </a:rPr>
              <a:t>Błogo mi, błogo mi, błogo mi,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i="1" dirty="0" smtClean="0">
                <a:solidFill>
                  <a:srgbClr val="FF0000"/>
                </a:solidFill>
              </a:rPr>
              <a:t>w Panu mam wieczny dział!</a:t>
            </a:r>
            <a:endParaRPr lang="en-US" b="1" i="1" dirty="0" smtClean="0">
              <a:solidFill>
                <a:srgbClr val="FF0000"/>
              </a:solidFill>
            </a:endParaRPr>
          </a:p>
          <a:p>
            <a:endParaRPr lang="pl-PL" b="1" dirty="0" smtClean="0"/>
          </a:p>
          <a:p>
            <a:r>
              <a:rPr lang="pl-PL" b="1" dirty="0" smtClean="0"/>
              <a:t>Gdy trwogą śmiertelną przejmuje mię wróg</a:t>
            </a:r>
          </a:p>
          <a:p>
            <a:r>
              <a:rPr lang="pl-PL" b="1" dirty="0" smtClean="0"/>
              <a:t>I grozi mi wciąż jego strzał,</a:t>
            </a:r>
          </a:p>
          <a:p>
            <a:r>
              <a:rPr lang="pl-PL" b="1" dirty="0" smtClean="0"/>
              <a:t>To wiem, że złośnika Zbawiciel już zmógł,</a:t>
            </a:r>
          </a:p>
          <a:p>
            <a:r>
              <a:rPr lang="pl-PL" b="1" dirty="0" smtClean="0"/>
              <a:t>Że zupełne zwycięstwo mi dał.</a:t>
            </a:r>
          </a:p>
          <a:p>
            <a:endParaRPr lang="en-US" b="1" dirty="0" smtClean="0"/>
          </a:p>
          <a:p>
            <a:r>
              <a:rPr lang="pl-PL" b="1" dirty="0" smtClean="0"/>
              <a:t>Baranek już zgładził grzechowy dług mój,</a:t>
            </a:r>
          </a:p>
          <a:p>
            <a:r>
              <a:rPr lang="pl-PL" b="1" dirty="0" smtClean="0"/>
              <a:t>gdy za mnie przekleństwem się stał;</a:t>
            </a:r>
          </a:p>
          <a:p>
            <a:r>
              <a:rPr lang="pl-PL" b="1" dirty="0" smtClean="0"/>
              <a:t>i za mnie na krzyżu </a:t>
            </a:r>
            <a:r>
              <a:rPr lang="en-US" b="1" dirty="0" smtClean="0"/>
              <a:t> on</a:t>
            </a:r>
            <a:r>
              <a:rPr lang="pl-PL" b="1" dirty="0" smtClean="0"/>
              <a:t> ż</a:t>
            </a:r>
            <a:r>
              <a:rPr lang="en-US" b="1" dirty="0" err="1" smtClean="0"/>
              <a:t>ywo</a:t>
            </a:r>
            <a:r>
              <a:rPr lang="pl-PL" b="1" dirty="0" smtClean="0"/>
              <a:t>t dał </a:t>
            </a:r>
            <a:r>
              <a:rPr lang="en-US" b="1" dirty="0" err="1" smtClean="0"/>
              <a:t>sw</a:t>
            </a:r>
            <a:r>
              <a:rPr lang="pl-PL" b="1" dirty="0" smtClean="0"/>
              <a:t>ój,</a:t>
            </a:r>
          </a:p>
          <a:p>
            <a:r>
              <a:rPr lang="pl-PL" b="1" dirty="0" smtClean="0"/>
              <a:t>moja duszo, nie żałuj Mu chwał.</a:t>
            </a:r>
            <a:endParaRPr lang="en-US" b="1" dirty="0" smtClean="0"/>
          </a:p>
          <a:p>
            <a:endParaRPr lang="en-US" b="1" dirty="0" smtClean="0"/>
          </a:p>
          <a:p>
            <a:r>
              <a:rPr lang="pl-PL" b="1" dirty="0" smtClean="0"/>
              <a:t>Już żyję w Chrystusie, On gwiazdą jest mą,</a:t>
            </a:r>
          </a:p>
          <a:p>
            <a:r>
              <a:rPr lang="pl-PL" b="1" dirty="0" smtClean="0"/>
              <a:t>W ciemności nie będę się bał;</a:t>
            </a:r>
          </a:p>
          <a:p>
            <a:r>
              <a:rPr lang="pl-PL" b="1" dirty="0" smtClean="0"/>
              <a:t>Ni męki, ni burze zaszkodzić mi śmią,</a:t>
            </a:r>
          </a:p>
          <a:p>
            <a:r>
              <a:rPr lang="pl-PL" b="1" dirty="0" smtClean="0"/>
              <a:t>W Nim pokoju wiecznego mam dział</a:t>
            </a:r>
            <a:r>
              <a:rPr lang="pl-PL" b="1" dirty="0" smtClean="0"/>
              <a:t>.</a:t>
            </a:r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Gdy pokój niebieski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Gdy pokój niebieski </dc:title>
  <dc:creator>mary</dc:creator>
  <cp:lastModifiedBy>FRONT</cp:lastModifiedBy>
  <cp:revision>24</cp:revision>
  <dcterms:created xsi:type="dcterms:W3CDTF">2021-07-24T14:33:03Z</dcterms:created>
  <dcterms:modified xsi:type="dcterms:W3CDTF">2024-05-16T14:18:12Z</dcterms:modified>
</cp:coreProperties>
</file>