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30D1-AE5D-45EB-B2C3-F95AEB18B56F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2412-3FB3-4DFC-95C7-3C275723C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30D1-AE5D-45EB-B2C3-F95AEB18B56F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2412-3FB3-4DFC-95C7-3C275723C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30D1-AE5D-45EB-B2C3-F95AEB18B56F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2412-3FB3-4DFC-95C7-3C275723C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30D1-AE5D-45EB-B2C3-F95AEB18B56F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2412-3FB3-4DFC-95C7-3C275723C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30D1-AE5D-45EB-B2C3-F95AEB18B56F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2412-3FB3-4DFC-95C7-3C275723C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30D1-AE5D-45EB-B2C3-F95AEB18B56F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2412-3FB3-4DFC-95C7-3C275723C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30D1-AE5D-45EB-B2C3-F95AEB18B56F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2412-3FB3-4DFC-95C7-3C275723C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30D1-AE5D-45EB-B2C3-F95AEB18B56F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2412-3FB3-4DFC-95C7-3C275723C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30D1-AE5D-45EB-B2C3-F95AEB18B56F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2412-3FB3-4DFC-95C7-3C275723C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30D1-AE5D-45EB-B2C3-F95AEB18B56F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2412-3FB3-4DFC-95C7-3C275723C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30D1-AE5D-45EB-B2C3-F95AEB18B56F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2412-3FB3-4DFC-95C7-3C275723C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E30D1-AE5D-45EB-B2C3-F95AEB18B56F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A2412-3FB3-4DFC-95C7-3C275723C8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영혼의 그윽히 깊은 데서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rid, frid ljuvliga fr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0"/>
            <a:ext cx="4876800" cy="609599"/>
          </a:xfrm>
        </p:spPr>
        <p:txBody>
          <a:bodyPr>
            <a:normAutofit fontScale="90000"/>
          </a:bodyPr>
          <a:lstStyle/>
          <a:p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Frid, frid ljuvliga frid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85800"/>
            <a:ext cx="4876800" cy="4343400"/>
          </a:xfrm>
        </p:spPr>
        <p:txBody>
          <a:bodyPr>
            <a:noAutofit/>
          </a:bodyPr>
          <a:lstStyle/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min andes fördoldaste djup tonar fram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så underbar skön melodi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en försmak av himmelens oändliga frid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 all oro och nöd är förbi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Refräng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Frid, frid ljuvliga frid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som min Fader i himmelen ger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Som en våg ur den eviga kärlekens hav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i min ande Guds frid strömmar ner</a:t>
            </a:r>
          </a:p>
          <a:p>
            <a:pPr algn="l"/>
            <a:endParaRPr lang="sv-SE" sz="1600" b="1" dirty="0" smtClean="0">
              <a:solidFill>
                <a:srgbClr val="FF0000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får vila så tryggt i Guds ljuvliga frid.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Vila stilla i Jesu förvar.ingen fara mig når,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varken dag eller natt, i hans kärlek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 trygghet jag har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 en dag jag når fram till den himmelska stad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där, i klarhet, jag Fridsfursten ser,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skall jag glad stämma in i de saligas sång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den frid som vår Fader oss ger.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126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Frid, frid ljuvliga frid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Frid, frid, underbar frid swedish</dc:title>
  <dc:creator>FRONT</dc:creator>
  <cp:lastModifiedBy>FRONT</cp:lastModifiedBy>
  <cp:revision>10</cp:revision>
  <dcterms:created xsi:type="dcterms:W3CDTF">2024-05-13T17:51:07Z</dcterms:created>
  <dcterms:modified xsi:type="dcterms:W3CDTF">2024-05-14T16:22:40Z</dcterms:modified>
</cp:coreProperties>
</file>