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1C51B-5295-4B62-B883-6E68544A1DA3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58647-CD22-409C-BCD6-C0F24BCD9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1C51B-5295-4B62-B883-6E68544A1DA3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58647-CD22-409C-BCD6-C0F24BCD9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1C51B-5295-4B62-B883-6E68544A1DA3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58647-CD22-409C-BCD6-C0F24BCD9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1C51B-5295-4B62-B883-6E68544A1DA3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58647-CD22-409C-BCD6-C0F24BCD9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1C51B-5295-4B62-B883-6E68544A1DA3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58647-CD22-409C-BCD6-C0F24BCD9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1C51B-5295-4B62-B883-6E68544A1DA3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58647-CD22-409C-BCD6-C0F24BCD9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1C51B-5295-4B62-B883-6E68544A1DA3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58647-CD22-409C-BCD6-C0F24BCD9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1C51B-5295-4B62-B883-6E68544A1DA3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58647-CD22-409C-BCD6-C0F24BCD9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1C51B-5295-4B62-B883-6E68544A1DA3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58647-CD22-409C-BCD6-C0F24BCD9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1C51B-5295-4B62-B883-6E68544A1DA3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58647-CD22-409C-BCD6-C0F24BCD9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1C51B-5295-4B62-B883-6E68544A1DA3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58647-CD22-409C-BCD6-C0F24BCD9F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1C51B-5295-4B62-B883-6E68544A1DA3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58647-CD22-409C-BCD6-C0F24BCD9F9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큰 죄에 빠진 날 위해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ust As I Am piano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sv-SE" b="1" dirty="0"/>
              <a:t>Fel, fel yr wyf, ’nawr atat </a:t>
            </a:r>
            <a:r>
              <a:rPr lang="sv-SE" b="1" dirty="0" smtClean="0"/>
              <a:t>Ti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524000"/>
            <a:ext cx="7086600" cy="47244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wyf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’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Ti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Heb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aberth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Calfari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A’th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arnaf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ddwyfol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’r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wy’n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wyf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oed’in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hwy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geisio’n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wella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nghlwy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Ti all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wella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ddwyfol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’r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wy’n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wyf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â’m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heuog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derfysg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drwyddi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 don,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suddo’r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funud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ddwyfol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’r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wy’n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wyf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ddal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dlawd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truenusaf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un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ga’w’d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ddisgwyl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ynot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Brawd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ddwyfol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’r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wy’n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wyf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mae’th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gariad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mawr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torri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rhwystrau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lawr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’Gael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eiddot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byth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ddwyfol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’r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wy’n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168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Fel, fel yr wyf, ’nawr atat Ti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Fel, fel yr wyf, ’nawr atat Ti welsh</dc:title>
  <dc:creator>FRONT</dc:creator>
  <cp:lastModifiedBy>FRONT</cp:lastModifiedBy>
  <cp:revision>5</cp:revision>
  <dcterms:created xsi:type="dcterms:W3CDTF">2024-05-20T13:53:43Z</dcterms:created>
  <dcterms:modified xsi:type="dcterms:W3CDTF">2024-05-23T15:57:21Z</dcterms:modified>
</cp:coreProperties>
</file>