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2C956-F3D7-4C0B-AA3D-869F13FCC39A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B1B01-1AB1-4F99-B357-268EFBD1DD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határoztam követem Jéz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04800"/>
            <a:ext cx="64008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Elhatároztam</a:t>
            </a:r>
            <a:r>
              <a:rPr lang="en-US" b="1" dirty="0"/>
              <a:t> </a:t>
            </a:r>
            <a:r>
              <a:rPr lang="en-US" b="1" dirty="0" err="1"/>
              <a:t>követem</a:t>
            </a:r>
            <a:r>
              <a:rPr lang="en-US" b="1" dirty="0"/>
              <a:t> </a:t>
            </a:r>
            <a:r>
              <a:rPr lang="en-US" b="1" dirty="0" err="1" smtClean="0"/>
              <a:t>Jézust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295400"/>
            <a:ext cx="5029200" cy="3733800"/>
          </a:xfrm>
        </p:spPr>
        <p:txBody>
          <a:bodyPr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Eldőlt a szívemben, hogy követem Jézust,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Eldőlt a szívemben, hogy követem Jézust,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Eldőlt a szívemben, hogy követem Jézust,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visszaút, nincs visszaút!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Ha nincs is társam itt, én követem mégis őt,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nincs is társam itt, én követem Jézust,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nincs is társam itt, én követem mégis őt,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visszaút, nincs visszaút!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Mögöttem a világ, előttem a kereszt,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Mögöttem a világ, előttem Jézus,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Mögöttem a világ, előttem a kereszt,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visszaút, nincs visszaút!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Elhatároztam követem Jézust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Elhatároztam követem Jézust HUNGARY</dc:title>
  <dc:creator>FRONT</dc:creator>
  <cp:lastModifiedBy>FRONT</cp:lastModifiedBy>
  <cp:revision>6</cp:revision>
  <dcterms:created xsi:type="dcterms:W3CDTF">2024-05-27T14:57:53Z</dcterms:created>
  <dcterms:modified xsi:type="dcterms:W3CDTF">2024-05-28T21:44:37Z</dcterms:modified>
</cp:coreProperties>
</file>