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3CD3-D57B-4DD0-93E2-D024255A61AE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75D5-86DA-4335-944D-A7F84D1AC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3CD3-D57B-4DD0-93E2-D024255A61AE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75D5-86DA-4335-944D-A7F84D1AC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3CD3-D57B-4DD0-93E2-D024255A61AE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75D5-86DA-4335-944D-A7F84D1AC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3CD3-D57B-4DD0-93E2-D024255A61AE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75D5-86DA-4335-944D-A7F84D1AC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3CD3-D57B-4DD0-93E2-D024255A61AE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75D5-86DA-4335-944D-A7F84D1AC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3CD3-D57B-4DD0-93E2-D024255A61AE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75D5-86DA-4335-944D-A7F84D1AC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3CD3-D57B-4DD0-93E2-D024255A61AE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75D5-86DA-4335-944D-A7F84D1AC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3CD3-D57B-4DD0-93E2-D024255A61AE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75D5-86DA-4335-944D-A7F84D1AC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3CD3-D57B-4DD0-93E2-D024255A61AE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75D5-86DA-4335-944D-A7F84D1AC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3CD3-D57B-4DD0-93E2-D024255A61AE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75D5-86DA-4335-944D-A7F84D1AC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F3CD3-D57B-4DD0-93E2-D024255A61AE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75D5-86DA-4335-944D-A7F84D1AC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F3CD3-D57B-4DD0-93E2-D024255A61AE}" type="datetimeFigureOut">
              <a:rPr lang="en-US" smtClean="0"/>
              <a:pPr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E75D5-86DA-4335-944D-A7F84D1AC3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Đến Với Chiên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8860" y="214290"/>
            <a:ext cx="4357718" cy="428628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Đến Với Chiên Con</a:t>
            </a:r>
            <a:endParaRPr lang="it-IT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348" y="785794"/>
            <a:ext cx="4786346" cy="4658072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Tuyệt  nhiên không  cắch  chi  bâo chúa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Chỉ huyết Jêsus  đã thay rồi;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yêu tôi  lằm, hắng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khuyên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 đến,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Kĩnh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thưa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Chiên con,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nguyện đến liền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Tuyệt  nhiên tôi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chẳng cậy nhờ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phàp môn,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Có  thể gột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sạch vết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uế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tâm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hồn;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Nhờ  huyềt Jêsus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tội khiên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tìêu biền,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Kĩnh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thưa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Chiên con,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nguyện đến liền!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Đuấ tâm đau đớn,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thân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hèn, tối tâm,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Nhưng  trong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đây đủ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phườc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ơn thời,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Giàu sang, thanh khiết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 ùng sinh, vinh hiển,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Kĩnh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thưa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Chiiên con,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nguyện đến liền!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Đầu tôi gian ác, ơn Ngài xóa bôi,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Nỗi  chường ngài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phá tan rồi;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 đầy tôi quyết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thuộc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vĩnh viển,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Kĩnh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thưa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Chiiên con, tôi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nguyện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đến liền!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160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Đến Với Chiên Con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Ðến Với Chiên Con</dc:title>
  <dc:creator>mary</dc:creator>
  <cp:lastModifiedBy>FRONT</cp:lastModifiedBy>
  <cp:revision>31</cp:revision>
  <dcterms:created xsi:type="dcterms:W3CDTF">2022-06-27T21:28:15Z</dcterms:created>
  <dcterms:modified xsi:type="dcterms:W3CDTF">2024-05-18T15:42:09Z</dcterms:modified>
</cp:coreProperties>
</file>